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Lst>
  <p:notesMasterIdLst>
    <p:notesMasterId r:id="rId12"/>
  </p:notesMasterIdLst>
  <p:sldIdLst>
    <p:sldId id="256" r:id="rId2"/>
    <p:sldId id="262" r:id="rId3"/>
    <p:sldId id="261" r:id="rId4"/>
    <p:sldId id="260" r:id="rId5"/>
    <p:sldId id="258" r:id="rId6"/>
    <p:sldId id="263" r:id="rId7"/>
    <p:sldId id="268" r:id="rId8"/>
    <p:sldId id="264" r:id="rId9"/>
    <p:sldId id="272" r:id="rId10"/>
    <p:sldId id="275" r:id="rId11"/>
  </p:sldIdLst>
  <p:sldSz cx="12192000" cy="6858000"/>
  <p:notesSz cx="6858000" cy="9144000"/>
  <p:embeddedFontLst>
    <p:embeddedFont>
      <p:font typeface="Adobe Fangsong Std R" panose="02020400000000000000" pitchFamily="18" charset="-128"/>
      <p:regular r:id="rId13"/>
    </p:embeddedFont>
    <p:embeddedFont>
      <p:font typeface="Adobe Gothic Std B" panose="020B0800000000000000" pitchFamily="34" charset="-128"/>
      <p:bold r:id="rId14"/>
    </p:embeddedFont>
    <p:embeddedFont>
      <p:font typeface="Adobe Garamond Pro" panose="02020502060506020403" pitchFamily="18" charset="0"/>
      <p:regular r:id="rId15"/>
      <p:italic r:id="rId16"/>
    </p:embeddedFont>
    <p:embeddedFont>
      <p:font typeface="Barlow Condensed" panose="00000506000000000000" pitchFamily="2"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Fascinate" panose="020B0604020202020204" charset="0"/>
      <p:regular r:id="rId25"/>
    </p:embeddedFont>
    <p:embeddedFont>
      <p:font typeface="Palanquin" panose="020B0004020203020204" pitchFamily="34" charset="0"/>
      <p:regular r:id="rId26"/>
      <p:bold r:id="rId27"/>
    </p:embeddedFont>
    <p:embeddedFont>
      <p:font typeface="Slackey" panose="020B0604020202020204"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منى بنت البلوي" initials="منى" lastIdx="1" clrIdx="0">
    <p:extLst>
      <p:ext uri="{19B8F6BF-5375-455C-9EA6-DF929625EA0E}">
        <p15:presenceInfo xmlns:p15="http://schemas.microsoft.com/office/powerpoint/2012/main" userId="منى بنت البلوي"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snapToGrid="0">
      <p:cViewPr varScale="1">
        <p:scale>
          <a:sx n="68" d="100"/>
          <a:sy n="68" d="100"/>
        </p:scale>
        <p:origin x="79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font" Target="fonts/font7.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26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7" name="Google Shape;9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6ee820521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6" name="Google Shape;1936;g6ee820521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65a5c374d8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65a5c374d8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65a5c374d8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65a5c374d8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65a5c374d8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65a5c374d8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65a5c374d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65a5c374d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65a5c374d8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65a5c374d8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65a5c374d8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65a5c374d8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65a5c374d8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65a5c374d8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65a5c374d8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65a5c374d8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p:nvPr/>
        </p:nvSpPr>
        <p:spPr>
          <a:xfrm rot="5400000">
            <a:off x="7492997" y="1756410"/>
            <a:ext cx="1288500" cy="2219400"/>
          </a:xfrm>
          <a:prstGeom prst="moon">
            <a:avLst>
              <a:gd name="adj" fmla="val 45300"/>
            </a:avLst>
          </a:prstGeom>
          <a:solidFill>
            <a:schemeClr val="accent1"/>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12" name="Google Shape;12;p2"/>
          <p:cNvGrpSpPr/>
          <p:nvPr/>
        </p:nvGrpSpPr>
        <p:grpSpPr>
          <a:xfrm>
            <a:off x="4552820" y="3980736"/>
            <a:ext cx="7639180" cy="2834875"/>
            <a:chOff x="2210301" y="1080090"/>
            <a:chExt cx="7639180" cy="2834875"/>
          </a:xfrm>
        </p:grpSpPr>
        <p:sp>
          <p:nvSpPr>
            <p:cNvPr id="13" name="Google Shape;13;p2"/>
            <p:cNvSpPr/>
            <p:nvPr/>
          </p:nvSpPr>
          <p:spPr>
            <a:xfrm flipH="1">
              <a:off x="2223426" y="1080090"/>
              <a:ext cx="7626055" cy="2829828"/>
            </a:xfrm>
            <a:custGeom>
              <a:avLst/>
              <a:gdLst/>
              <a:ahLst/>
              <a:cxnLst/>
              <a:rect l="l" t="t" r="r" b="b"/>
              <a:pathLst>
                <a:path w="7626055" h="2829828" extrusionOk="0">
                  <a:moveTo>
                    <a:pt x="1102902" y="0"/>
                  </a:moveTo>
                  <a:cubicBezTo>
                    <a:pt x="832823" y="0"/>
                    <a:pt x="581922" y="82103"/>
                    <a:pt x="373793" y="222712"/>
                  </a:cubicBezTo>
                  <a:lnTo>
                    <a:pt x="236102" y="336317"/>
                  </a:lnTo>
                  <a:lnTo>
                    <a:pt x="149374" y="283628"/>
                  </a:lnTo>
                  <a:lnTo>
                    <a:pt x="0" y="213913"/>
                  </a:lnTo>
                  <a:lnTo>
                    <a:pt x="0" y="2829828"/>
                  </a:lnTo>
                  <a:lnTo>
                    <a:pt x="7626055" y="2829828"/>
                  </a:lnTo>
                  <a:lnTo>
                    <a:pt x="7626055" y="2370441"/>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flipH="1">
              <a:off x="2210301" y="1085137"/>
              <a:ext cx="7626055" cy="2829828"/>
            </a:xfrm>
            <a:custGeom>
              <a:avLst/>
              <a:gdLst/>
              <a:ahLst/>
              <a:cxnLst/>
              <a:rect l="l" t="t" r="r" b="b"/>
              <a:pathLst>
                <a:path w="7626055" h="2829828" extrusionOk="0">
                  <a:moveTo>
                    <a:pt x="1102902" y="0"/>
                  </a:moveTo>
                  <a:cubicBezTo>
                    <a:pt x="832823" y="0"/>
                    <a:pt x="581922" y="82103"/>
                    <a:pt x="373793" y="222712"/>
                  </a:cubicBezTo>
                  <a:lnTo>
                    <a:pt x="236102" y="336317"/>
                  </a:lnTo>
                  <a:lnTo>
                    <a:pt x="149374" y="283628"/>
                  </a:lnTo>
                  <a:lnTo>
                    <a:pt x="0" y="213913"/>
                  </a:lnTo>
                  <a:lnTo>
                    <a:pt x="0" y="2829828"/>
                  </a:lnTo>
                  <a:lnTo>
                    <a:pt x="7626055" y="2829828"/>
                  </a:lnTo>
                  <a:lnTo>
                    <a:pt x="7626055" y="2370441"/>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524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15" name="Google Shape;15;p2"/>
          <p:cNvGrpSpPr/>
          <p:nvPr/>
        </p:nvGrpSpPr>
        <p:grpSpPr>
          <a:xfrm>
            <a:off x="7508951" y="3445643"/>
            <a:ext cx="1243922" cy="2918601"/>
            <a:chOff x="7163809" y="2567587"/>
            <a:chExt cx="1713628" cy="4020665"/>
          </a:xfrm>
        </p:grpSpPr>
        <p:sp>
          <p:nvSpPr>
            <p:cNvPr id="16" name="Google Shape;16;p2"/>
            <p:cNvSpPr/>
            <p:nvPr/>
          </p:nvSpPr>
          <p:spPr>
            <a:xfrm>
              <a:off x="7163809" y="2567587"/>
              <a:ext cx="1713628" cy="4020665"/>
            </a:xfrm>
            <a:custGeom>
              <a:avLst/>
              <a:gdLst/>
              <a:ahLst/>
              <a:cxnLst/>
              <a:rect l="l" t="t" r="r" b="b"/>
              <a:pathLst>
                <a:path w="1244013" h="2918813" extrusionOk="0">
                  <a:moveTo>
                    <a:pt x="0" y="2918813"/>
                  </a:moveTo>
                  <a:cubicBezTo>
                    <a:pt x="164224" y="1885319"/>
                    <a:pt x="195223" y="1499778"/>
                    <a:pt x="311003" y="0"/>
                  </a:cubicBezTo>
                  <a:lnTo>
                    <a:pt x="933010" y="0"/>
                  </a:lnTo>
                  <a:cubicBezTo>
                    <a:pt x="1006400" y="1366554"/>
                    <a:pt x="1049511" y="1794484"/>
                    <a:pt x="1244013" y="2918813"/>
                  </a:cubicBezTo>
                  <a:lnTo>
                    <a:pt x="0" y="2918813"/>
                  </a:lnTo>
                  <a:close/>
                </a:path>
              </a:pathLst>
            </a:custGeom>
            <a:solidFill>
              <a:srgbClr val="FFC000"/>
            </a:solidFill>
            <a:ln>
              <a:noFill/>
            </a:ln>
            <a:effectLst>
              <a:outerShdw blurRad="381000" dist="88900" algn="ct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 name="Google Shape;17;p2"/>
            <p:cNvSpPr/>
            <p:nvPr/>
          </p:nvSpPr>
          <p:spPr>
            <a:xfrm>
              <a:off x="7346487" y="3233707"/>
              <a:ext cx="1368235" cy="3210275"/>
            </a:xfrm>
            <a:custGeom>
              <a:avLst/>
              <a:gdLst/>
              <a:ahLst/>
              <a:cxnLst/>
              <a:rect l="l" t="t" r="r" b="b"/>
              <a:pathLst>
                <a:path w="993274" h="2330508" extrusionOk="0">
                  <a:moveTo>
                    <a:pt x="0" y="2330508"/>
                  </a:moveTo>
                  <a:cubicBezTo>
                    <a:pt x="143329" y="1547616"/>
                    <a:pt x="201880" y="1170452"/>
                    <a:pt x="248319" y="0"/>
                  </a:cubicBezTo>
                  <a:lnTo>
                    <a:pt x="744956" y="0"/>
                  </a:lnTo>
                  <a:cubicBezTo>
                    <a:pt x="736895" y="1279454"/>
                    <a:pt x="813611" y="1196391"/>
                    <a:pt x="993274" y="2330508"/>
                  </a:cubicBezTo>
                  <a:lnTo>
                    <a:pt x="0" y="2330508"/>
                  </a:lnTo>
                  <a:close/>
                </a:path>
              </a:pathLst>
            </a:custGeom>
            <a:solidFill>
              <a:srgbClr val="FEE599"/>
            </a:solidFill>
            <a:ln>
              <a:noFill/>
            </a:ln>
            <a:effectLst>
              <a:outerShdw blurRad="381000" dist="88900" algn="ct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8" name="Google Shape;18;p2"/>
          <p:cNvSpPr/>
          <p:nvPr/>
        </p:nvSpPr>
        <p:spPr>
          <a:xfrm flipH="1">
            <a:off x="13121" y="2827630"/>
            <a:ext cx="8015265" cy="4030371"/>
          </a:xfrm>
          <a:custGeom>
            <a:avLst/>
            <a:gdLst/>
            <a:ahLst/>
            <a:cxnLst/>
            <a:rect l="l" t="t" r="r" b="b"/>
            <a:pathLst>
              <a:path w="8015265" h="4030371" extrusionOk="0">
                <a:moveTo>
                  <a:pt x="8015261" y="0"/>
                </a:moveTo>
                <a:lnTo>
                  <a:pt x="8005466" y="9872"/>
                </a:lnTo>
                <a:cubicBezTo>
                  <a:pt x="7910524" y="120415"/>
                  <a:pt x="7831826" y="244321"/>
                  <a:pt x="7772888" y="378211"/>
                </a:cubicBezTo>
                <a:lnTo>
                  <a:pt x="7701422" y="599437"/>
                </a:lnTo>
                <a:lnTo>
                  <a:pt x="7457099" y="672310"/>
                </a:lnTo>
                <a:cubicBezTo>
                  <a:pt x="7271309" y="747816"/>
                  <a:pt x="7103991" y="857079"/>
                  <a:pt x="6963480" y="992097"/>
                </a:cubicBezTo>
                <a:lnTo>
                  <a:pt x="6961269" y="994669"/>
                </a:lnTo>
                <a:lnTo>
                  <a:pt x="6884048" y="954393"/>
                </a:lnTo>
                <a:cubicBezTo>
                  <a:pt x="6680521" y="871678"/>
                  <a:pt x="6456758" y="825935"/>
                  <a:pt x="6221874" y="825935"/>
                </a:cubicBezTo>
                <a:cubicBezTo>
                  <a:pt x="5752108" y="825935"/>
                  <a:pt x="5326817" y="1008895"/>
                  <a:pt x="5018966" y="1304703"/>
                </a:cubicBezTo>
                <a:lnTo>
                  <a:pt x="4821459" y="1534717"/>
                </a:lnTo>
                <a:lnTo>
                  <a:pt x="4612060" y="1425505"/>
                </a:lnTo>
                <a:cubicBezTo>
                  <a:pt x="4357648" y="1322110"/>
                  <a:pt x="4077945" y="1264934"/>
                  <a:pt x="3784342" y="1264934"/>
                </a:cubicBezTo>
                <a:cubicBezTo>
                  <a:pt x="2609928" y="1264934"/>
                  <a:pt x="1657875" y="2179737"/>
                  <a:pt x="1657875" y="3308202"/>
                </a:cubicBezTo>
                <a:lnTo>
                  <a:pt x="1683546" y="3552937"/>
                </a:lnTo>
                <a:lnTo>
                  <a:pt x="1535166" y="3475548"/>
                </a:lnTo>
                <a:cubicBezTo>
                  <a:pt x="1392117" y="3417414"/>
                  <a:pt x="1234842" y="3385263"/>
                  <a:pt x="1069755" y="3385263"/>
                </a:cubicBezTo>
                <a:cubicBezTo>
                  <a:pt x="657031" y="3385263"/>
                  <a:pt x="293148" y="3586193"/>
                  <a:pt x="78276" y="3891802"/>
                </a:cubicBezTo>
                <a:lnTo>
                  <a:pt x="0" y="4030371"/>
                </a:lnTo>
                <a:lnTo>
                  <a:pt x="8015265" y="4030371"/>
                </a:lnTo>
                <a:lnTo>
                  <a:pt x="8015265" y="2396330"/>
                </a:lnTo>
                <a:lnTo>
                  <a:pt x="8015261" y="2396330"/>
                </a:ln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 name="Google Shape;19;p2"/>
          <p:cNvSpPr/>
          <p:nvPr/>
        </p:nvSpPr>
        <p:spPr>
          <a:xfrm flipH="1">
            <a:off x="0" y="2821574"/>
            <a:ext cx="8018686" cy="4036427"/>
          </a:xfrm>
          <a:custGeom>
            <a:avLst/>
            <a:gdLst/>
            <a:ahLst/>
            <a:cxnLst/>
            <a:rect l="l" t="t" r="r" b="b"/>
            <a:pathLst>
              <a:path w="8018686" h="4036427" extrusionOk="0">
                <a:moveTo>
                  <a:pt x="8018682" y="0"/>
                </a:moveTo>
                <a:lnTo>
                  <a:pt x="8008887" y="9872"/>
                </a:lnTo>
                <a:cubicBezTo>
                  <a:pt x="7913945" y="120415"/>
                  <a:pt x="7835247" y="244321"/>
                  <a:pt x="7776309" y="378211"/>
                </a:cubicBezTo>
                <a:lnTo>
                  <a:pt x="7704843" y="599437"/>
                </a:lnTo>
                <a:lnTo>
                  <a:pt x="7460520" y="672310"/>
                </a:lnTo>
                <a:cubicBezTo>
                  <a:pt x="7274730" y="747816"/>
                  <a:pt x="7107412" y="857079"/>
                  <a:pt x="6966901" y="992097"/>
                </a:cubicBezTo>
                <a:lnTo>
                  <a:pt x="6964690" y="994669"/>
                </a:lnTo>
                <a:lnTo>
                  <a:pt x="6887469" y="954393"/>
                </a:lnTo>
                <a:cubicBezTo>
                  <a:pt x="6683942" y="871678"/>
                  <a:pt x="6460179" y="825935"/>
                  <a:pt x="6225295" y="825935"/>
                </a:cubicBezTo>
                <a:cubicBezTo>
                  <a:pt x="5755529" y="825935"/>
                  <a:pt x="5330238" y="1008895"/>
                  <a:pt x="5022387" y="1304703"/>
                </a:cubicBezTo>
                <a:lnTo>
                  <a:pt x="4824880" y="1534717"/>
                </a:lnTo>
                <a:lnTo>
                  <a:pt x="4615481" y="1425505"/>
                </a:lnTo>
                <a:cubicBezTo>
                  <a:pt x="4361069" y="1322110"/>
                  <a:pt x="4081366" y="1264934"/>
                  <a:pt x="3787763" y="1264934"/>
                </a:cubicBezTo>
                <a:cubicBezTo>
                  <a:pt x="2613349" y="1264934"/>
                  <a:pt x="1661296" y="2179737"/>
                  <a:pt x="1661296" y="3308202"/>
                </a:cubicBezTo>
                <a:lnTo>
                  <a:pt x="1686967" y="3552937"/>
                </a:lnTo>
                <a:lnTo>
                  <a:pt x="1538587" y="3475548"/>
                </a:lnTo>
                <a:cubicBezTo>
                  <a:pt x="1395538" y="3417414"/>
                  <a:pt x="1238263" y="3385263"/>
                  <a:pt x="1073176" y="3385263"/>
                </a:cubicBezTo>
                <a:cubicBezTo>
                  <a:pt x="660452" y="3385263"/>
                  <a:pt x="296569" y="3586193"/>
                  <a:pt x="81697" y="3891802"/>
                </a:cubicBezTo>
                <a:lnTo>
                  <a:pt x="0" y="4036427"/>
                </a:lnTo>
                <a:lnTo>
                  <a:pt x="8018686" y="4036427"/>
                </a:lnTo>
                <a:lnTo>
                  <a:pt x="8018686" y="2396330"/>
                </a:lnTo>
                <a:lnTo>
                  <a:pt x="8018682" y="2396330"/>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908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20" name="Google Shape;20;p2"/>
          <p:cNvGrpSpPr/>
          <p:nvPr/>
        </p:nvGrpSpPr>
        <p:grpSpPr>
          <a:xfrm>
            <a:off x="4706039" y="3927027"/>
            <a:ext cx="6354117" cy="2821902"/>
            <a:chOff x="5717524" y="1485648"/>
            <a:chExt cx="5163430" cy="2293111"/>
          </a:xfrm>
        </p:grpSpPr>
        <p:sp>
          <p:nvSpPr>
            <p:cNvPr id="21" name="Google Shape;21;p2"/>
            <p:cNvSpPr/>
            <p:nvPr/>
          </p:nvSpPr>
          <p:spPr>
            <a:xfrm>
              <a:off x="6358411" y="2004414"/>
              <a:ext cx="666000" cy="66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2" name="Google Shape;22;p2"/>
            <p:cNvSpPr/>
            <p:nvPr/>
          </p:nvSpPr>
          <p:spPr>
            <a:xfrm>
              <a:off x="7364655" y="2412157"/>
              <a:ext cx="889200" cy="889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 name="Google Shape;23;p2"/>
            <p:cNvSpPr/>
            <p:nvPr/>
          </p:nvSpPr>
          <p:spPr>
            <a:xfrm>
              <a:off x="8025729" y="2952117"/>
              <a:ext cx="774000" cy="774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 name="Google Shape;24;p2"/>
            <p:cNvSpPr/>
            <p:nvPr/>
          </p:nvSpPr>
          <p:spPr>
            <a:xfrm>
              <a:off x="7796624" y="2420231"/>
              <a:ext cx="681300" cy="68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 name="Google Shape;25;p2"/>
            <p:cNvSpPr/>
            <p:nvPr/>
          </p:nvSpPr>
          <p:spPr>
            <a:xfrm>
              <a:off x="8840211" y="2452528"/>
              <a:ext cx="660000" cy="660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 name="Google Shape;26;p2"/>
            <p:cNvSpPr/>
            <p:nvPr/>
          </p:nvSpPr>
          <p:spPr>
            <a:xfrm>
              <a:off x="8475863" y="2421240"/>
              <a:ext cx="667200" cy="667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 name="Google Shape;27;p2"/>
            <p:cNvSpPr/>
            <p:nvPr/>
          </p:nvSpPr>
          <p:spPr>
            <a:xfrm>
              <a:off x="9004722" y="1993309"/>
              <a:ext cx="660000" cy="660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 name="Google Shape;28;p2"/>
            <p:cNvSpPr/>
            <p:nvPr/>
          </p:nvSpPr>
          <p:spPr>
            <a:xfrm>
              <a:off x="9399347" y="1497757"/>
              <a:ext cx="660000" cy="660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 name="Google Shape;29;p2"/>
            <p:cNvSpPr/>
            <p:nvPr/>
          </p:nvSpPr>
          <p:spPr>
            <a:xfrm>
              <a:off x="10096754" y="1740990"/>
              <a:ext cx="784200" cy="784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0" name="Google Shape;30;p2"/>
            <p:cNvSpPr/>
            <p:nvPr/>
          </p:nvSpPr>
          <p:spPr>
            <a:xfrm>
              <a:off x="9637536" y="1808612"/>
              <a:ext cx="619800" cy="6198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1" name="Google Shape;31;p2"/>
            <p:cNvSpPr/>
            <p:nvPr/>
          </p:nvSpPr>
          <p:spPr>
            <a:xfrm>
              <a:off x="9511377" y="2288015"/>
              <a:ext cx="758100" cy="758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2" name="Google Shape;32;p2"/>
            <p:cNvSpPr/>
            <p:nvPr/>
          </p:nvSpPr>
          <p:spPr>
            <a:xfrm>
              <a:off x="6899380" y="2503998"/>
              <a:ext cx="620700" cy="6207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3" name="Google Shape;33;p2"/>
            <p:cNvSpPr/>
            <p:nvPr/>
          </p:nvSpPr>
          <p:spPr>
            <a:xfrm>
              <a:off x="7027558" y="2989459"/>
              <a:ext cx="789300" cy="789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 name="Google Shape;34;p2"/>
            <p:cNvSpPr/>
            <p:nvPr/>
          </p:nvSpPr>
          <p:spPr>
            <a:xfrm>
              <a:off x="6271613" y="2518129"/>
              <a:ext cx="789300" cy="789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 name="Google Shape;35;p2"/>
            <p:cNvSpPr/>
            <p:nvPr/>
          </p:nvSpPr>
          <p:spPr>
            <a:xfrm>
              <a:off x="5717524" y="1605752"/>
              <a:ext cx="780300" cy="780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36;p2"/>
            <p:cNvSpPr/>
            <p:nvPr/>
          </p:nvSpPr>
          <p:spPr>
            <a:xfrm>
              <a:off x="6766156" y="1485648"/>
              <a:ext cx="573300" cy="573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 name="Google Shape;37;p2"/>
            <p:cNvSpPr/>
            <p:nvPr/>
          </p:nvSpPr>
          <p:spPr>
            <a:xfrm>
              <a:off x="7693677" y="1892384"/>
              <a:ext cx="342000" cy="342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38;p2"/>
            <p:cNvSpPr/>
            <p:nvPr/>
          </p:nvSpPr>
          <p:spPr>
            <a:xfrm>
              <a:off x="6931676" y="1826781"/>
              <a:ext cx="801300" cy="80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 name="Google Shape;39;p2"/>
            <p:cNvSpPr/>
            <p:nvPr/>
          </p:nvSpPr>
          <p:spPr>
            <a:xfrm>
              <a:off x="8950737" y="1563994"/>
              <a:ext cx="382500" cy="382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0" name="Google Shape;40;p2"/>
          <p:cNvGrpSpPr/>
          <p:nvPr/>
        </p:nvGrpSpPr>
        <p:grpSpPr>
          <a:xfrm>
            <a:off x="-36333" y="4517994"/>
            <a:ext cx="10075598" cy="2339546"/>
            <a:chOff x="775121" y="-131712"/>
            <a:chExt cx="10075598" cy="2339546"/>
          </a:xfrm>
        </p:grpSpPr>
        <p:sp>
          <p:nvSpPr>
            <p:cNvPr id="41" name="Google Shape;41;p2"/>
            <p:cNvSpPr/>
            <p:nvPr/>
          </p:nvSpPr>
          <p:spPr>
            <a:xfrm>
              <a:off x="788241" y="-130696"/>
              <a:ext cx="10062478" cy="2338530"/>
            </a:xfrm>
            <a:custGeom>
              <a:avLst/>
              <a:gdLst/>
              <a:ahLst/>
              <a:cxnLst/>
              <a:rect l="l" t="t" r="r" b="b"/>
              <a:pathLst>
                <a:path w="8545629" h="1986013" extrusionOk="0">
                  <a:moveTo>
                    <a:pt x="774032" y="0"/>
                  </a:moveTo>
                  <a:cubicBezTo>
                    <a:pt x="1026759" y="0"/>
                    <a:pt x="1255559" y="102437"/>
                    <a:pt x="1421179" y="268056"/>
                  </a:cubicBezTo>
                  <a:lnTo>
                    <a:pt x="1504626" y="369196"/>
                  </a:lnTo>
                  <a:lnTo>
                    <a:pt x="1520005" y="361788"/>
                  </a:lnTo>
                  <a:cubicBezTo>
                    <a:pt x="1709339" y="281706"/>
                    <a:pt x="1917501" y="237423"/>
                    <a:pt x="2136006" y="237423"/>
                  </a:cubicBezTo>
                  <a:cubicBezTo>
                    <a:pt x="2245259" y="237423"/>
                    <a:pt x="2351926" y="248494"/>
                    <a:pt x="2454946" y="269575"/>
                  </a:cubicBezTo>
                  <a:lnTo>
                    <a:pt x="2531896" y="289361"/>
                  </a:lnTo>
                  <a:lnTo>
                    <a:pt x="2568288" y="271830"/>
                  </a:lnTo>
                  <a:cubicBezTo>
                    <a:pt x="2735455" y="201124"/>
                    <a:pt x="2919245" y="162026"/>
                    <a:pt x="3112168" y="162026"/>
                  </a:cubicBezTo>
                  <a:cubicBezTo>
                    <a:pt x="3690935" y="162026"/>
                    <a:pt x="4187514" y="513913"/>
                    <a:pt x="4399631" y="1015414"/>
                  </a:cubicBezTo>
                  <a:lnTo>
                    <a:pt x="4403443" y="1027694"/>
                  </a:lnTo>
                  <a:lnTo>
                    <a:pt x="4412222" y="1024969"/>
                  </a:lnTo>
                  <a:cubicBezTo>
                    <a:pt x="4452950" y="1016634"/>
                    <a:pt x="4495119" y="1012258"/>
                    <a:pt x="4538311" y="1012258"/>
                  </a:cubicBezTo>
                  <a:cubicBezTo>
                    <a:pt x="4797461" y="1012258"/>
                    <a:pt x="5019809" y="1169820"/>
                    <a:pt x="5114787" y="1394372"/>
                  </a:cubicBezTo>
                  <a:lnTo>
                    <a:pt x="5136218" y="1463413"/>
                  </a:lnTo>
                  <a:lnTo>
                    <a:pt x="5155105" y="1470844"/>
                  </a:lnTo>
                  <a:cubicBezTo>
                    <a:pt x="5228298" y="1510604"/>
                    <a:pt x="5290806" y="1567541"/>
                    <a:pt x="5337220" y="1636243"/>
                  </a:cubicBezTo>
                  <a:lnTo>
                    <a:pt x="5374027" y="1704055"/>
                  </a:lnTo>
                  <a:lnTo>
                    <a:pt x="5431003" y="1657046"/>
                  </a:lnTo>
                  <a:cubicBezTo>
                    <a:pt x="5525352" y="1593305"/>
                    <a:pt x="5639090" y="1556086"/>
                    <a:pt x="5761522" y="1556086"/>
                  </a:cubicBezTo>
                  <a:cubicBezTo>
                    <a:pt x="5883953" y="1556086"/>
                    <a:pt x="5997692" y="1593305"/>
                    <a:pt x="6092040" y="1657046"/>
                  </a:cubicBezTo>
                  <a:lnTo>
                    <a:pt x="6098001" y="1661964"/>
                  </a:lnTo>
                  <a:lnTo>
                    <a:pt x="6116748" y="1627424"/>
                  </a:lnTo>
                  <a:cubicBezTo>
                    <a:pt x="6222983" y="1470176"/>
                    <a:pt x="6402888" y="1366790"/>
                    <a:pt x="6606941" y="1366790"/>
                  </a:cubicBezTo>
                  <a:cubicBezTo>
                    <a:pt x="6729373" y="1366790"/>
                    <a:pt x="6843111" y="1404009"/>
                    <a:pt x="6937460" y="1467750"/>
                  </a:cubicBezTo>
                  <a:lnTo>
                    <a:pt x="6963568" y="1489291"/>
                  </a:lnTo>
                  <a:lnTo>
                    <a:pt x="6978504" y="1472857"/>
                  </a:lnTo>
                  <a:cubicBezTo>
                    <a:pt x="7208571" y="1242791"/>
                    <a:pt x="7526405" y="1100491"/>
                    <a:pt x="7877475" y="1100491"/>
                  </a:cubicBezTo>
                  <a:cubicBezTo>
                    <a:pt x="8096894" y="1100491"/>
                    <a:pt x="8303330" y="1156077"/>
                    <a:pt x="8483470" y="1253935"/>
                  </a:cubicBezTo>
                  <a:lnTo>
                    <a:pt x="8545629" y="1291697"/>
                  </a:lnTo>
                  <a:lnTo>
                    <a:pt x="8545629" y="1986013"/>
                  </a:lnTo>
                  <a:lnTo>
                    <a:pt x="0" y="1986013"/>
                  </a:lnTo>
                  <a:lnTo>
                    <a:pt x="0" y="150127"/>
                  </a:lnTo>
                  <a:lnTo>
                    <a:pt x="104833" y="199054"/>
                  </a:lnTo>
                  <a:lnTo>
                    <a:pt x="165700" y="236032"/>
                  </a:lnTo>
                  <a:lnTo>
                    <a:pt x="262333" y="156302"/>
                  </a:lnTo>
                  <a:cubicBezTo>
                    <a:pt x="408401" y="57621"/>
                    <a:pt x="584487" y="0"/>
                    <a:pt x="77403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42;p2"/>
            <p:cNvSpPr/>
            <p:nvPr/>
          </p:nvSpPr>
          <p:spPr>
            <a:xfrm>
              <a:off x="775121" y="-131712"/>
              <a:ext cx="10062478" cy="2338530"/>
            </a:xfrm>
            <a:custGeom>
              <a:avLst/>
              <a:gdLst/>
              <a:ahLst/>
              <a:cxnLst/>
              <a:rect l="l" t="t" r="r" b="b"/>
              <a:pathLst>
                <a:path w="8545629" h="1986013" extrusionOk="0">
                  <a:moveTo>
                    <a:pt x="774032" y="0"/>
                  </a:moveTo>
                  <a:cubicBezTo>
                    <a:pt x="1026759" y="0"/>
                    <a:pt x="1255559" y="102437"/>
                    <a:pt x="1421179" y="268056"/>
                  </a:cubicBezTo>
                  <a:lnTo>
                    <a:pt x="1504626" y="369196"/>
                  </a:lnTo>
                  <a:lnTo>
                    <a:pt x="1520005" y="361788"/>
                  </a:lnTo>
                  <a:cubicBezTo>
                    <a:pt x="1709339" y="281706"/>
                    <a:pt x="1917501" y="237423"/>
                    <a:pt x="2136006" y="237423"/>
                  </a:cubicBezTo>
                  <a:cubicBezTo>
                    <a:pt x="2245259" y="237423"/>
                    <a:pt x="2351926" y="248494"/>
                    <a:pt x="2454946" y="269575"/>
                  </a:cubicBezTo>
                  <a:lnTo>
                    <a:pt x="2531896" y="289361"/>
                  </a:lnTo>
                  <a:lnTo>
                    <a:pt x="2568288" y="271830"/>
                  </a:lnTo>
                  <a:cubicBezTo>
                    <a:pt x="2735455" y="201124"/>
                    <a:pt x="2919245" y="162026"/>
                    <a:pt x="3112168" y="162026"/>
                  </a:cubicBezTo>
                  <a:cubicBezTo>
                    <a:pt x="3690935" y="162026"/>
                    <a:pt x="4187514" y="513913"/>
                    <a:pt x="4399631" y="1015414"/>
                  </a:cubicBezTo>
                  <a:lnTo>
                    <a:pt x="4403443" y="1027694"/>
                  </a:lnTo>
                  <a:lnTo>
                    <a:pt x="4412222" y="1024969"/>
                  </a:lnTo>
                  <a:cubicBezTo>
                    <a:pt x="4452950" y="1016634"/>
                    <a:pt x="4495119" y="1012258"/>
                    <a:pt x="4538311" y="1012258"/>
                  </a:cubicBezTo>
                  <a:cubicBezTo>
                    <a:pt x="4797461" y="1012258"/>
                    <a:pt x="5019809" y="1169820"/>
                    <a:pt x="5114787" y="1394372"/>
                  </a:cubicBezTo>
                  <a:lnTo>
                    <a:pt x="5136218" y="1463413"/>
                  </a:lnTo>
                  <a:lnTo>
                    <a:pt x="5155105" y="1470844"/>
                  </a:lnTo>
                  <a:cubicBezTo>
                    <a:pt x="5228298" y="1510604"/>
                    <a:pt x="5290806" y="1567541"/>
                    <a:pt x="5337220" y="1636243"/>
                  </a:cubicBezTo>
                  <a:lnTo>
                    <a:pt x="5374027" y="1704055"/>
                  </a:lnTo>
                  <a:lnTo>
                    <a:pt x="5431003" y="1657046"/>
                  </a:lnTo>
                  <a:cubicBezTo>
                    <a:pt x="5525352" y="1593305"/>
                    <a:pt x="5639090" y="1556086"/>
                    <a:pt x="5761522" y="1556086"/>
                  </a:cubicBezTo>
                  <a:cubicBezTo>
                    <a:pt x="5883953" y="1556086"/>
                    <a:pt x="5997692" y="1593305"/>
                    <a:pt x="6092040" y="1657046"/>
                  </a:cubicBezTo>
                  <a:lnTo>
                    <a:pt x="6098001" y="1661964"/>
                  </a:lnTo>
                  <a:lnTo>
                    <a:pt x="6116748" y="1627424"/>
                  </a:lnTo>
                  <a:cubicBezTo>
                    <a:pt x="6222983" y="1470176"/>
                    <a:pt x="6402888" y="1366790"/>
                    <a:pt x="6606941" y="1366790"/>
                  </a:cubicBezTo>
                  <a:cubicBezTo>
                    <a:pt x="6729373" y="1366790"/>
                    <a:pt x="6843111" y="1404009"/>
                    <a:pt x="6937460" y="1467750"/>
                  </a:cubicBezTo>
                  <a:lnTo>
                    <a:pt x="6963568" y="1489291"/>
                  </a:lnTo>
                  <a:lnTo>
                    <a:pt x="6978504" y="1472857"/>
                  </a:lnTo>
                  <a:cubicBezTo>
                    <a:pt x="7208571" y="1242791"/>
                    <a:pt x="7526405" y="1100491"/>
                    <a:pt x="7877475" y="1100491"/>
                  </a:cubicBezTo>
                  <a:cubicBezTo>
                    <a:pt x="8096894" y="1100491"/>
                    <a:pt x="8303330" y="1156077"/>
                    <a:pt x="8483470" y="1253935"/>
                  </a:cubicBezTo>
                  <a:lnTo>
                    <a:pt x="8545629" y="1291697"/>
                  </a:lnTo>
                  <a:lnTo>
                    <a:pt x="8545629" y="1986013"/>
                  </a:lnTo>
                  <a:lnTo>
                    <a:pt x="0" y="1986013"/>
                  </a:lnTo>
                  <a:lnTo>
                    <a:pt x="0" y="150127"/>
                  </a:lnTo>
                  <a:lnTo>
                    <a:pt x="104833" y="199054"/>
                  </a:lnTo>
                  <a:lnTo>
                    <a:pt x="165700" y="236032"/>
                  </a:lnTo>
                  <a:lnTo>
                    <a:pt x="262333" y="156302"/>
                  </a:lnTo>
                  <a:cubicBezTo>
                    <a:pt x="408401" y="57621"/>
                    <a:pt x="584487" y="0"/>
                    <a:pt x="77403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254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3" name="Google Shape;43;p2"/>
          <p:cNvGrpSpPr/>
          <p:nvPr/>
        </p:nvGrpSpPr>
        <p:grpSpPr>
          <a:xfrm>
            <a:off x="8171666" y="4243033"/>
            <a:ext cx="4030736" cy="2614967"/>
            <a:chOff x="7386012" y="-268761"/>
            <a:chExt cx="4030736" cy="2614967"/>
          </a:xfrm>
        </p:grpSpPr>
        <p:sp>
          <p:nvSpPr>
            <p:cNvPr id="44" name="Google Shape;44;p2"/>
            <p:cNvSpPr/>
            <p:nvPr/>
          </p:nvSpPr>
          <p:spPr>
            <a:xfrm>
              <a:off x="7396411" y="-268761"/>
              <a:ext cx="4020337" cy="2614396"/>
            </a:xfrm>
            <a:custGeom>
              <a:avLst/>
              <a:gdLst/>
              <a:ahLst/>
              <a:cxnLst/>
              <a:rect l="l" t="t" r="r" b="b"/>
              <a:pathLst>
                <a:path w="4020337" h="2614396" extrusionOk="0">
                  <a:moveTo>
                    <a:pt x="4020335" y="0"/>
                  </a:moveTo>
                  <a:lnTo>
                    <a:pt x="4020335" y="1218572"/>
                  </a:lnTo>
                  <a:lnTo>
                    <a:pt x="4020337" y="1218572"/>
                  </a:lnTo>
                  <a:lnTo>
                    <a:pt x="4020337" y="2405476"/>
                  </a:lnTo>
                  <a:lnTo>
                    <a:pt x="4020336" y="2405476"/>
                  </a:lnTo>
                  <a:lnTo>
                    <a:pt x="4020336" y="2614395"/>
                  </a:lnTo>
                  <a:lnTo>
                    <a:pt x="2394088" y="2614395"/>
                  </a:lnTo>
                  <a:lnTo>
                    <a:pt x="2394086" y="2614396"/>
                  </a:lnTo>
                  <a:lnTo>
                    <a:pt x="1469252" y="2614396"/>
                  </a:lnTo>
                  <a:lnTo>
                    <a:pt x="1469250" y="2614395"/>
                  </a:lnTo>
                  <a:lnTo>
                    <a:pt x="1091301" y="2614395"/>
                  </a:lnTo>
                  <a:lnTo>
                    <a:pt x="1091300" y="2614396"/>
                  </a:lnTo>
                  <a:lnTo>
                    <a:pt x="90996" y="2614396"/>
                  </a:lnTo>
                  <a:lnTo>
                    <a:pt x="46401" y="2533104"/>
                  </a:lnTo>
                  <a:cubicBezTo>
                    <a:pt x="16522" y="2463207"/>
                    <a:pt x="0" y="2386359"/>
                    <a:pt x="0" y="2305693"/>
                  </a:cubicBez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 name="Google Shape;45;p2"/>
            <p:cNvSpPr/>
            <p:nvPr/>
          </p:nvSpPr>
          <p:spPr>
            <a:xfrm>
              <a:off x="7386012" y="-268190"/>
              <a:ext cx="4020337" cy="2614396"/>
            </a:xfrm>
            <a:custGeom>
              <a:avLst/>
              <a:gdLst/>
              <a:ahLst/>
              <a:cxnLst/>
              <a:rect l="l" t="t" r="r" b="b"/>
              <a:pathLst>
                <a:path w="4020337" h="2614396" extrusionOk="0">
                  <a:moveTo>
                    <a:pt x="4020335" y="0"/>
                  </a:moveTo>
                  <a:lnTo>
                    <a:pt x="4020335" y="1218572"/>
                  </a:lnTo>
                  <a:lnTo>
                    <a:pt x="4020337" y="1218572"/>
                  </a:lnTo>
                  <a:lnTo>
                    <a:pt x="4020337" y="2405476"/>
                  </a:lnTo>
                  <a:lnTo>
                    <a:pt x="4020336" y="2405476"/>
                  </a:lnTo>
                  <a:lnTo>
                    <a:pt x="4020336" y="2614395"/>
                  </a:lnTo>
                  <a:lnTo>
                    <a:pt x="2394088" y="2614395"/>
                  </a:lnTo>
                  <a:lnTo>
                    <a:pt x="2394086" y="2614396"/>
                  </a:lnTo>
                  <a:lnTo>
                    <a:pt x="1469252" y="2614396"/>
                  </a:lnTo>
                  <a:lnTo>
                    <a:pt x="1469250" y="2614395"/>
                  </a:lnTo>
                  <a:lnTo>
                    <a:pt x="1091301" y="2614395"/>
                  </a:lnTo>
                  <a:lnTo>
                    <a:pt x="1091300" y="2614396"/>
                  </a:lnTo>
                  <a:lnTo>
                    <a:pt x="90996" y="2614396"/>
                  </a:lnTo>
                  <a:lnTo>
                    <a:pt x="46401" y="2533104"/>
                  </a:lnTo>
                  <a:cubicBezTo>
                    <a:pt x="16522" y="2463207"/>
                    <a:pt x="0" y="2386359"/>
                    <a:pt x="0" y="2305693"/>
                  </a:cubicBez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392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6" name="Google Shape;46;p2"/>
          <p:cNvGrpSpPr/>
          <p:nvPr/>
        </p:nvGrpSpPr>
        <p:grpSpPr>
          <a:xfrm>
            <a:off x="7634671" y="2803783"/>
            <a:ext cx="968786" cy="1576991"/>
            <a:chOff x="7198405" y="1262964"/>
            <a:chExt cx="1688958" cy="3111663"/>
          </a:xfrm>
        </p:grpSpPr>
        <p:sp>
          <p:nvSpPr>
            <p:cNvPr id="47" name="Google Shape;47;p2"/>
            <p:cNvSpPr/>
            <p:nvPr/>
          </p:nvSpPr>
          <p:spPr>
            <a:xfrm>
              <a:off x="7198405" y="1262964"/>
              <a:ext cx="1688958" cy="311166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C00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8" name="Google Shape;48;p2"/>
            <p:cNvSpPr/>
            <p:nvPr/>
          </p:nvSpPr>
          <p:spPr>
            <a:xfrm>
              <a:off x="7350805" y="1415365"/>
              <a:ext cx="1376501" cy="2536005"/>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FC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9" name="Google Shape;49;p2"/>
            <p:cNvSpPr/>
            <p:nvPr/>
          </p:nvSpPr>
          <p:spPr>
            <a:xfrm>
              <a:off x="7503206" y="1532074"/>
              <a:ext cx="1085156" cy="199924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4D373"/>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50" name="Google Shape;50;p2"/>
          <p:cNvSpPr/>
          <p:nvPr/>
        </p:nvSpPr>
        <p:spPr>
          <a:xfrm>
            <a:off x="7472644" y="278561"/>
            <a:ext cx="1277633" cy="2932933"/>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1" name="Google Shape;51;p2"/>
          <p:cNvSpPr/>
          <p:nvPr/>
        </p:nvSpPr>
        <p:spPr>
          <a:xfrm>
            <a:off x="7617182" y="266728"/>
            <a:ext cx="986961" cy="992843"/>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2" name="Google Shape;52;p2"/>
          <p:cNvSpPr/>
          <p:nvPr/>
        </p:nvSpPr>
        <p:spPr>
          <a:xfrm>
            <a:off x="7679051" y="271774"/>
            <a:ext cx="868147" cy="775849"/>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3" name="Google Shape;53;p2"/>
          <p:cNvGrpSpPr/>
          <p:nvPr/>
        </p:nvGrpSpPr>
        <p:grpSpPr>
          <a:xfrm>
            <a:off x="7769455" y="1470973"/>
            <a:ext cx="702042" cy="702042"/>
            <a:chOff x="7763771" y="1368095"/>
            <a:chExt cx="726300" cy="726300"/>
          </a:xfrm>
        </p:grpSpPr>
        <p:sp>
          <p:nvSpPr>
            <p:cNvPr id="54" name="Google Shape;54;p2"/>
            <p:cNvSpPr/>
            <p:nvPr/>
          </p:nvSpPr>
          <p:spPr>
            <a:xfrm>
              <a:off x="7763771" y="1368095"/>
              <a:ext cx="726300" cy="726300"/>
            </a:xfrm>
            <a:prstGeom prst="ellipse">
              <a:avLst/>
            </a:prstGeom>
            <a:solidFill>
              <a:schemeClr val="accent2"/>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5" name="Google Shape;55;p2"/>
            <p:cNvSpPr/>
            <p:nvPr/>
          </p:nvSpPr>
          <p:spPr>
            <a:xfrm>
              <a:off x="7855615" y="1459939"/>
              <a:ext cx="538500" cy="538500"/>
            </a:xfrm>
            <a:prstGeom prst="ellipse">
              <a:avLst/>
            </a:prstGeom>
            <a:solidFill>
              <a:schemeClr val="accent4"/>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56" name="Google Shape;56;p2"/>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57" name="Google Shape;57;p2"/>
          <p:cNvSpPr/>
          <p:nvPr/>
        </p:nvSpPr>
        <p:spPr>
          <a:xfrm>
            <a:off x="7588692" y="2922885"/>
            <a:ext cx="1047310" cy="299719"/>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chemeClr val="accent2"/>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58" name="Google Shape;58;p2"/>
          <p:cNvGrpSpPr/>
          <p:nvPr/>
        </p:nvGrpSpPr>
        <p:grpSpPr>
          <a:xfrm rot="-159572">
            <a:off x="7981293" y="2479006"/>
            <a:ext cx="297820" cy="1089936"/>
            <a:chOff x="5680178" y="1273799"/>
            <a:chExt cx="297827" cy="1089961"/>
          </a:xfrm>
        </p:grpSpPr>
        <p:sp>
          <p:nvSpPr>
            <p:cNvPr id="59" name="Google Shape;59;p2"/>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chemeClr val="accent1"/>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0" name="Google Shape;60;p2"/>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chemeClr val="accent1"/>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61" name="Google Shape;61;p2"/>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 name="Google Shape;62;p2"/>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 name="Google Shape;63;p2"/>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 name="Google Shape;64;p2"/>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 name="Google Shape;65;p2"/>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6" name="Google Shape;66;p2"/>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2"/>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8" name="Google Shape;68;p2"/>
          <p:cNvGrpSpPr/>
          <p:nvPr/>
        </p:nvGrpSpPr>
        <p:grpSpPr>
          <a:xfrm>
            <a:off x="9241129" y="224031"/>
            <a:ext cx="714636" cy="714636"/>
            <a:chOff x="7787540" y="-956788"/>
            <a:chExt cx="2186100" cy="2186100"/>
          </a:xfrm>
        </p:grpSpPr>
        <p:sp>
          <p:nvSpPr>
            <p:cNvPr id="69" name="Google Shape;69;p2"/>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 name="Google Shape;70;p2"/>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71" name="Google Shape;71;p2"/>
          <p:cNvSpPr/>
          <p:nvPr/>
        </p:nvSpPr>
        <p:spPr>
          <a:xfrm>
            <a:off x="9805075" y="163603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 name="Google Shape;72;p2"/>
          <p:cNvSpPr/>
          <p:nvPr/>
        </p:nvSpPr>
        <p:spPr>
          <a:xfrm>
            <a:off x="9533581" y="153409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 name="Google Shape;73;p2"/>
          <p:cNvSpPr/>
          <p:nvPr/>
        </p:nvSpPr>
        <p:spPr>
          <a:xfrm>
            <a:off x="9849483" y="19892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 name="Google Shape;74;p2"/>
          <p:cNvSpPr/>
          <p:nvPr/>
        </p:nvSpPr>
        <p:spPr>
          <a:xfrm rot="6089794">
            <a:off x="8921864" y="304847"/>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 name="Google Shape;75;p2"/>
          <p:cNvSpPr/>
          <p:nvPr/>
        </p:nvSpPr>
        <p:spPr>
          <a:xfrm rot="6089794">
            <a:off x="9177210" y="184744"/>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 name="Google Shape;76;p2"/>
          <p:cNvSpPr/>
          <p:nvPr/>
        </p:nvSpPr>
        <p:spPr>
          <a:xfrm rot="6089794">
            <a:off x="8966272" y="658091"/>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 name="Google Shape;77;p2"/>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 name="Google Shape;78;p2"/>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 name="Google Shape;79;p2"/>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 name="Google Shape;80;p2"/>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 name="Google Shape;81;p2"/>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 name="Google Shape;82;p2"/>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 name="Google Shape;83;p2"/>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 name="Google Shape;84;p2"/>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 name="Google Shape;85;p2"/>
          <p:cNvSpPr txBox="1">
            <a:spLocks noGrp="1"/>
          </p:cNvSpPr>
          <p:nvPr>
            <p:ph type="ctrTitle"/>
          </p:nvPr>
        </p:nvSpPr>
        <p:spPr>
          <a:xfrm>
            <a:off x="459250" y="395625"/>
            <a:ext cx="6653400" cy="2736900"/>
          </a:xfrm>
          <a:prstGeom prst="rect">
            <a:avLst/>
          </a:prstGeom>
        </p:spPr>
        <p:txBody>
          <a:bodyPr spcFirstLastPara="1" wrap="square" lIns="121900" tIns="121900" rIns="121900" bIns="121900" anchor="b" anchorCtr="0">
            <a:noAutofit/>
          </a:bodyPr>
          <a:lstStyle>
            <a:lvl1pPr lvl="0">
              <a:spcBef>
                <a:spcPts val="0"/>
              </a:spcBef>
              <a:spcAft>
                <a:spcPts val="0"/>
              </a:spcAft>
              <a:buSzPts val="4800"/>
              <a:buNone/>
              <a:defRPr sz="4800" b="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6" name="Google Shape;86;p2"/>
          <p:cNvSpPr txBox="1">
            <a:spLocks noGrp="1"/>
          </p:cNvSpPr>
          <p:nvPr>
            <p:ph type="subTitle" idx="1"/>
          </p:nvPr>
        </p:nvSpPr>
        <p:spPr>
          <a:xfrm>
            <a:off x="459252" y="3181698"/>
            <a:ext cx="6230100" cy="10569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SzPts val="3700"/>
              <a:buNone/>
              <a:defRPr sz="3700"/>
            </a:lvl1pPr>
            <a:lvl2pPr lvl="1">
              <a:lnSpc>
                <a:spcPct val="100000"/>
              </a:lnSpc>
              <a:spcBef>
                <a:spcPts val="0"/>
              </a:spcBef>
              <a:spcAft>
                <a:spcPts val="0"/>
              </a:spcAft>
              <a:buSzPts val="3700"/>
              <a:buNone/>
              <a:defRPr sz="3700"/>
            </a:lvl2pPr>
            <a:lvl3pPr lvl="2">
              <a:lnSpc>
                <a:spcPct val="100000"/>
              </a:lnSpc>
              <a:spcBef>
                <a:spcPts val="0"/>
              </a:spcBef>
              <a:spcAft>
                <a:spcPts val="0"/>
              </a:spcAft>
              <a:buSzPts val="3700"/>
              <a:buNone/>
              <a:defRPr sz="3700"/>
            </a:lvl3pPr>
            <a:lvl4pPr lvl="3">
              <a:lnSpc>
                <a:spcPct val="100000"/>
              </a:lnSpc>
              <a:spcBef>
                <a:spcPts val="0"/>
              </a:spcBef>
              <a:spcAft>
                <a:spcPts val="0"/>
              </a:spcAft>
              <a:buSzPts val="3700"/>
              <a:buNone/>
              <a:defRPr sz="3700"/>
            </a:lvl4pPr>
            <a:lvl5pPr lvl="4">
              <a:lnSpc>
                <a:spcPct val="100000"/>
              </a:lnSpc>
              <a:spcBef>
                <a:spcPts val="0"/>
              </a:spcBef>
              <a:spcAft>
                <a:spcPts val="0"/>
              </a:spcAft>
              <a:buSzPts val="3700"/>
              <a:buNone/>
              <a:defRPr sz="3700"/>
            </a:lvl5pPr>
            <a:lvl6pPr lvl="5">
              <a:lnSpc>
                <a:spcPct val="100000"/>
              </a:lnSpc>
              <a:spcBef>
                <a:spcPts val="0"/>
              </a:spcBef>
              <a:spcAft>
                <a:spcPts val="0"/>
              </a:spcAft>
              <a:buSzPts val="3700"/>
              <a:buNone/>
              <a:defRPr sz="3700"/>
            </a:lvl6pPr>
            <a:lvl7pPr lvl="6">
              <a:lnSpc>
                <a:spcPct val="100000"/>
              </a:lnSpc>
              <a:spcBef>
                <a:spcPts val="0"/>
              </a:spcBef>
              <a:spcAft>
                <a:spcPts val="0"/>
              </a:spcAft>
              <a:buSzPts val="3700"/>
              <a:buNone/>
              <a:defRPr sz="3700"/>
            </a:lvl7pPr>
            <a:lvl8pPr lvl="7">
              <a:lnSpc>
                <a:spcPct val="100000"/>
              </a:lnSpc>
              <a:spcBef>
                <a:spcPts val="0"/>
              </a:spcBef>
              <a:spcAft>
                <a:spcPts val="0"/>
              </a:spcAft>
              <a:buSzPts val="3700"/>
              <a:buNone/>
              <a:defRPr sz="3700"/>
            </a:lvl8pPr>
            <a:lvl9pPr lvl="8">
              <a:lnSpc>
                <a:spcPct val="100000"/>
              </a:lnSpc>
              <a:spcBef>
                <a:spcPts val="0"/>
              </a:spcBef>
              <a:spcAft>
                <a:spcPts val="0"/>
              </a:spcAft>
              <a:buSzPts val="3700"/>
              <a:buNone/>
              <a:defRPr sz="3700"/>
            </a:lvl9pPr>
          </a:lstStyle>
          <a:p>
            <a:endParaRPr/>
          </a:p>
        </p:txBody>
      </p:sp>
      <p:sp>
        <p:nvSpPr>
          <p:cNvPr id="87" name="Google Shape;87;p2"/>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8" name="Google Shape;88;p2"/>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1538F"/>
                </a:solidFill>
                <a:latin typeface="Barlow Condensed"/>
                <a:ea typeface="Barlow Condensed"/>
                <a:cs typeface="Barlow Condensed"/>
                <a:sym typeface="Barlow Condensed"/>
              </a:rPr>
              <a:t>SLIDESMANIA.COM</a:t>
            </a:r>
            <a:endParaRPr>
              <a:solidFill>
                <a:srgbClr val="31538F"/>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8"/>
        <p:cNvGrpSpPr/>
        <p:nvPr/>
      </p:nvGrpSpPr>
      <p:grpSpPr>
        <a:xfrm>
          <a:off x="0" y="0"/>
          <a:ext cx="0" cy="0"/>
          <a:chOff x="0" y="0"/>
          <a:chExt cx="0" cy="0"/>
        </a:xfrm>
      </p:grpSpPr>
      <p:sp>
        <p:nvSpPr>
          <p:cNvPr id="149" name="Google Shape;149;p4"/>
          <p:cNvSpPr txBox="1">
            <a:spLocks noGrp="1"/>
          </p:cNvSpPr>
          <p:nvPr>
            <p:ph type="title"/>
          </p:nvPr>
        </p:nvSpPr>
        <p:spPr>
          <a:xfrm>
            <a:off x="3199626" y="593375"/>
            <a:ext cx="85770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50" name="Google Shape;150;p4"/>
          <p:cNvSpPr txBox="1">
            <a:spLocks noGrp="1"/>
          </p:cNvSpPr>
          <p:nvPr>
            <p:ph type="body" idx="1"/>
          </p:nvPr>
        </p:nvSpPr>
        <p:spPr>
          <a:xfrm>
            <a:off x="3199626" y="1536639"/>
            <a:ext cx="8577000" cy="4555200"/>
          </a:xfrm>
          <a:prstGeom prst="rect">
            <a:avLst/>
          </a:prstGeom>
        </p:spPr>
        <p:txBody>
          <a:bodyPr spcFirstLastPara="1" wrap="square" lIns="121900" tIns="121900" rIns="121900" bIns="121900" anchor="t" anchorCtr="0">
            <a:noAutofit/>
          </a:bodyPr>
          <a:lstStyle>
            <a:lvl1pPr marL="457200" lvl="0" indent="-393700">
              <a:spcBef>
                <a:spcPts val="0"/>
              </a:spcBef>
              <a:spcAft>
                <a:spcPts val="0"/>
              </a:spcAft>
              <a:buSzPts val="2600"/>
              <a:buChar char="●"/>
              <a:defRPr/>
            </a:lvl1pPr>
            <a:lvl2pPr marL="914400" lvl="1" indent="-393700">
              <a:spcBef>
                <a:spcPts val="2100"/>
              </a:spcBef>
              <a:spcAft>
                <a:spcPts val="0"/>
              </a:spcAft>
              <a:buSzPts val="2600"/>
              <a:buChar char="○"/>
              <a:defRPr/>
            </a:lvl2pPr>
            <a:lvl3pPr marL="1371600" lvl="2" indent="-393700">
              <a:spcBef>
                <a:spcPts val="2100"/>
              </a:spcBef>
              <a:spcAft>
                <a:spcPts val="0"/>
              </a:spcAft>
              <a:buSzPts val="2600"/>
              <a:buChar char="■"/>
              <a:defRPr/>
            </a:lvl3pPr>
            <a:lvl4pPr marL="1828800" lvl="3" indent="-393700">
              <a:spcBef>
                <a:spcPts val="2100"/>
              </a:spcBef>
              <a:spcAft>
                <a:spcPts val="0"/>
              </a:spcAft>
              <a:buSzPts val="2600"/>
              <a:buChar char="●"/>
              <a:defRPr/>
            </a:lvl4pPr>
            <a:lvl5pPr marL="2286000" lvl="4" indent="-393700">
              <a:spcBef>
                <a:spcPts val="2100"/>
              </a:spcBef>
              <a:spcAft>
                <a:spcPts val="0"/>
              </a:spcAft>
              <a:buSzPts val="2600"/>
              <a:buChar char="○"/>
              <a:defRPr/>
            </a:lvl5pPr>
            <a:lvl6pPr marL="2743200" lvl="5" indent="-393700">
              <a:spcBef>
                <a:spcPts val="2100"/>
              </a:spcBef>
              <a:spcAft>
                <a:spcPts val="0"/>
              </a:spcAft>
              <a:buSzPts val="2600"/>
              <a:buChar char="■"/>
              <a:defRPr/>
            </a:lvl6pPr>
            <a:lvl7pPr marL="3200400" lvl="6" indent="-393700">
              <a:spcBef>
                <a:spcPts val="2100"/>
              </a:spcBef>
              <a:spcAft>
                <a:spcPts val="0"/>
              </a:spcAft>
              <a:buSzPts val="2600"/>
              <a:buChar char="●"/>
              <a:defRPr/>
            </a:lvl7pPr>
            <a:lvl8pPr marL="3657600" lvl="7" indent="-393700">
              <a:spcBef>
                <a:spcPts val="2100"/>
              </a:spcBef>
              <a:spcAft>
                <a:spcPts val="0"/>
              </a:spcAft>
              <a:buSzPts val="2600"/>
              <a:buChar char="○"/>
              <a:defRPr/>
            </a:lvl8pPr>
            <a:lvl9pPr marL="4114800" lvl="8" indent="-393700">
              <a:spcBef>
                <a:spcPts val="2100"/>
              </a:spcBef>
              <a:spcAft>
                <a:spcPts val="2100"/>
              </a:spcAft>
              <a:buSzPts val="2600"/>
              <a:buChar char="■"/>
              <a:defRPr/>
            </a:lvl9pPr>
          </a:lstStyle>
          <a:p>
            <a:endParaRPr/>
          </a:p>
        </p:txBody>
      </p:sp>
      <p:sp>
        <p:nvSpPr>
          <p:cNvPr id="151" name="Google Shape;151;p4"/>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4"/>
          <p:cNvSpPr/>
          <p:nvPr/>
        </p:nvSpPr>
        <p:spPr>
          <a:xfrm>
            <a:off x="37751" y="5492623"/>
            <a:ext cx="4415222" cy="1360319"/>
          </a:xfrm>
          <a:custGeom>
            <a:avLst/>
            <a:gdLst/>
            <a:ahLst/>
            <a:cxnLst/>
            <a:rect l="l" t="t" r="r" b="b"/>
            <a:pathLst>
              <a:path w="7612452" h="2345378" extrusionOk="0">
                <a:moveTo>
                  <a:pt x="1102902" y="0"/>
                </a:moveTo>
                <a:cubicBezTo>
                  <a:pt x="832823" y="0"/>
                  <a:pt x="581922" y="82103"/>
                  <a:pt x="373793" y="222712"/>
                </a:cubicBezTo>
                <a:lnTo>
                  <a:pt x="236102" y="336317"/>
                </a:lnTo>
                <a:lnTo>
                  <a:pt x="149374" y="283628"/>
                </a:lnTo>
                <a:lnTo>
                  <a:pt x="0" y="213913"/>
                </a:lnTo>
                <a:lnTo>
                  <a:pt x="0" y="2345378"/>
                </a:lnTo>
                <a:lnTo>
                  <a:pt x="7612452" y="2345378"/>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3" name="Google Shape;153;p4"/>
          <p:cNvSpPr/>
          <p:nvPr/>
        </p:nvSpPr>
        <p:spPr>
          <a:xfrm>
            <a:off x="14538" y="5485560"/>
            <a:ext cx="4415222" cy="1360319"/>
          </a:xfrm>
          <a:custGeom>
            <a:avLst/>
            <a:gdLst/>
            <a:ahLst/>
            <a:cxnLst/>
            <a:rect l="l" t="t" r="r" b="b"/>
            <a:pathLst>
              <a:path w="7612452" h="2345378" extrusionOk="0">
                <a:moveTo>
                  <a:pt x="1102902" y="0"/>
                </a:moveTo>
                <a:cubicBezTo>
                  <a:pt x="832823" y="0"/>
                  <a:pt x="581922" y="82103"/>
                  <a:pt x="373793" y="222712"/>
                </a:cubicBezTo>
                <a:lnTo>
                  <a:pt x="236102" y="336317"/>
                </a:lnTo>
                <a:lnTo>
                  <a:pt x="149374" y="283628"/>
                </a:lnTo>
                <a:lnTo>
                  <a:pt x="0" y="213913"/>
                </a:lnTo>
                <a:lnTo>
                  <a:pt x="0" y="2345378"/>
                </a:lnTo>
                <a:lnTo>
                  <a:pt x="7612452" y="2345378"/>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4" name="Google Shape;154;p4"/>
          <p:cNvSpPr/>
          <p:nvPr/>
        </p:nvSpPr>
        <p:spPr>
          <a:xfrm flipH="1">
            <a:off x="17150" y="5499108"/>
            <a:ext cx="2331795" cy="1358883"/>
          </a:xfrm>
          <a:custGeom>
            <a:avLst/>
            <a:gdLst/>
            <a:ahLst/>
            <a:cxnLst/>
            <a:rect l="l" t="t" r="r" b="b"/>
            <a:pathLst>
              <a:path w="4020337" h="2342902" extrusionOk="0">
                <a:moveTo>
                  <a:pt x="4020335" y="0"/>
                </a:moveTo>
                <a:lnTo>
                  <a:pt x="4020335" y="1218572"/>
                </a:lnTo>
                <a:lnTo>
                  <a:pt x="4020337" y="1218572"/>
                </a:lnTo>
                <a:lnTo>
                  <a:pt x="4020337" y="2342902"/>
                </a:lnTo>
                <a:lnTo>
                  <a:pt x="3791" y="2342902"/>
                </a:lnTo>
                <a:lnTo>
                  <a:pt x="0" y="2305693"/>
                </a:ln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5" name="Google Shape;155;p4"/>
          <p:cNvSpPr/>
          <p:nvPr/>
        </p:nvSpPr>
        <p:spPr>
          <a:xfrm flipH="1">
            <a:off x="-10" y="5486996"/>
            <a:ext cx="2331795" cy="1358883"/>
          </a:xfrm>
          <a:custGeom>
            <a:avLst/>
            <a:gdLst/>
            <a:ahLst/>
            <a:cxnLst/>
            <a:rect l="l" t="t" r="r" b="b"/>
            <a:pathLst>
              <a:path w="4020337" h="2342902" extrusionOk="0">
                <a:moveTo>
                  <a:pt x="4020335" y="0"/>
                </a:moveTo>
                <a:lnTo>
                  <a:pt x="4020335" y="1218572"/>
                </a:lnTo>
                <a:lnTo>
                  <a:pt x="4020337" y="1218572"/>
                </a:lnTo>
                <a:lnTo>
                  <a:pt x="4020337" y="2342902"/>
                </a:lnTo>
                <a:lnTo>
                  <a:pt x="3791" y="2342902"/>
                </a:lnTo>
                <a:lnTo>
                  <a:pt x="0" y="2305693"/>
                </a:ln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56" name="Google Shape;156;p4"/>
          <p:cNvGrpSpPr/>
          <p:nvPr/>
        </p:nvGrpSpPr>
        <p:grpSpPr>
          <a:xfrm rot="1664754" flipH="1">
            <a:off x="537373" y="2619426"/>
            <a:ext cx="842850" cy="1562371"/>
            <a:chOff x="7027547" y="266728"/>
            <a:chExt cx="2219400" cy="4114046"/>
          </a:xfrm>
        </p:grpSpPr>
        <p:sp>
          <p:nvSpPr>
            <p:cNvPr id="157" name="Google Shape;157;p4"/>
            <p:cNvSpPr/>
            <p:nvPr/>
          </p:nvSpPr>
          <p:spPr>
            <a:xfrm rot="5400000">
              <a:off x="7492997" y="1604010"/>
              <a:ext cx="1288500" cy="2219400"/>
            </a:xfrm>
            <a:prstGeom prst="moon">
              <a:avLst>
                <a:gd name="adj" fmla="val 45300"/>
              </a:avLst>
            </a:prstGeom>
            <a:solidFill>
              <a:schemeClr val="accent1"/>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58" name="Google Shape;158;p4"/>
            <p:cNvGrpSpPr/>
            <p:nvPr/>
          </p:nvGrpSpPr>
          <p:grpSpPr>
            <a:xfrm>
              <a:off x="7634671" y="2803783"/>
              <a:ext cx="968786" cy="1576991"/>
              <a:chOff x="7198405" y="1262964"/>
              <a:chExt cx="1688958" cy="3111663"/>
            </a:xfrm>
          </p:grpSpPr>
          <p:sp>
            <p:nvSpPr>
              <p:cNvPr id="159" name="Google Shape;159;p4"/>
              <p:cNvSpPr/>
              <p:nvPr/>
            </p:nvSpPr>
            <p:spPr>
              <a:xfrm>
                <a:off x="7198405" y="1262964"/>
                <a:ext cx="1688958" cy="311166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C00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0" name="Google Shape;160;p4"/>
              <p:cNvSpPr/>
              <p:nvPr/>
            </p:nvSpPr>
            <p:spPr>
              <a:xfrm>
                <a:off x="7350805" y="1415365"/>
                <a:ext cx="1376501" cy="2536005"/>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FC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1" name="Google Shape;161;p4"/>
              <p:cNvSpPr/>
              <p:nvPr/>
            </p:nvSpPr>
            <p:spPr>
              <a:xfrm>
                <a:off x="7503206" y="1532074"/>
                <a:ext cx="1085156" cy="199924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4D373"/>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62" name="Google Shape;162;p4"/>
            <p:cNvSpPr/>
            <p:nvPr/>
          </p:nvSpPr>
          <p:spPr>
            <a:xfrm>
              <a:off x="7472644" y="278561"/>
              <a:ext cx="1277633" cy="2932933"/>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3" name="Google Shape;163;p4"/>
            <p:cNvSpPr/>
            <p:nvPr/>
          </p:nvSpPr>
          <p:spPr>
            <a:xfrm>
              <a:off x="7617182" y="266728"/>
              <a:ext cx="986961" cy="992843"/>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4" name="Google Shape;164;p4"/>
            <p:cNvSpPr/>
            <p:nvPr/>
          </p:nvSpPr>
          <p:spPr>
            <a:xfrm>
              <a:off x="7679051" y="271774"/>
              <a:ext cx="868147" cy="775849"/>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65" name="Google Shape;165;p4"/>
            <p:cNvGrpSpPr/>
            <p:nvPr/>
          </p:nvGrpSpPr>
          <p:grpSpPr>
            <a:xfrm>
              <a:off x="7769455" y="1470973"/>
              <a:ext cx="702042" cy="702042"/>
              <a:chOff x="7763771" y="1368095"/>
              <a:chExt cx="726300" cy="726300"/>
            </a:xfrm>
          </p:grpSpPr>
          <p:sp>
            <p:nvSpPr>
              <p:cNvPr id="166" name="Google Shape;166;p4"/>
              <p:cNvSpPr/>
              <p:nvPr/>
            </p:nvSpPr>
            <p:spPr>
              <a:xfrm>
                <a:off x="7763771" y="1368095"/>
                <a:ext cx="726300" cy="726300"/>
              </a:xfrm>
              <a:prstGeom prst="ellipse">
                <a:avLst/>
              </a:prstGeom>
              <a:solidFill>
                <a:schemeClr val="accent2"/>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7" name="Google Shape;167;p4"/>
              <p:cNvSpPr/>
              <p:nvPr/>
            </p:nvSpPr>
            <p:spPr>
              <a:xfrm>
                <a:off x="7855615" y="1459939"/>
                <a:ext cx="538500" cy="538500"/>
              </a:xfrm>
              <a:prstGeom prst="ellipse">
                <a:avLst/>
              </a:prstGeom>
              <a:solidFill>
                <a:schemeClr val="accent4"/>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8" name="Google Shape;168;p4"/>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69" name="Google Shape;169;p4"/>
            <p:cNvSpPr/>
            <p:nvPr/>
          </p:nvSpPr>
          <p:spPr>
            <a:xfrm>
              <a:off x="7588692" y="2922885"/>
              <a:ext cx="1047310" cy="299719"/>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chemeClr val="accent2"/>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70" name="Google Shape;170;p4"/>
            <p:cNvGrpSpPr/>
            <p:nvPr/>
          </p:nvGrpSpPr>
          <p:grpSpPr>
            <a:xfrm rot="-159572">
              <a:off x="7981293" y="2326606"/>
              <a:ext cx="297820" cy="1089936"/>
              <a:chOff x="5680178" y="1273799"/>
              <a:chExt cx="297827" cy="1089961"/>
            </a:xfrm>
          </p:grpSpPr>
          <p:sp>
            <p:nvSpPr>
              <p:cNvPr id="171" name="Google Shape;171;p4"/>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chemeClr val="accent2"/>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2" name="Google Shape;172;p4"/>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chemeClr val="accent1"/>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173" name="Google Shape;173;p4"/>
          <p:cNvGrpSpPr/>
          <p:nvPr/>
        </p:nvGrpSpPr>
        <p:grpSpPr>
          <a:xfrm flipH="1">
            <a:off x="457614" y="286550"/>
            <a:ext cx="1586371" cy="1615134"/>
            <a:chOff x="8918627" y="181507"/>
            <a:chExt cx="2909705" cy="2962461"/>
          </a:xfrm>
        </p:grpSpPr>
        <p:sp>
          <p:nvSpPr>
            <p:cNvPr id="174" name="Google Shape;174;p4"/>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5" name="Google Shape;175;p4"/>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6" name="Google Shape;176;p4"/>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7" name="Google Shape;177;p4"/>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8" name="Google Shape;178;p4"/>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9" name="Google Shape;179;p4"/>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0" name="Google Shape;180;p4"/>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181" name="Google Shape;181;p4"/>
            <p:cNvGrpSpPr/>
            <p:nvPr/>
          </p:nvGrpSpPr>
          <p:grpSpPr>
            <a:xfrm>
              <a:off x="9241129" y="224031"/>
              <a:ext cx="714636" cy="714636"/>
              <a:chOff x="7787540" y="-956788"/>
              <a:chExt cx="2186100" cy="2186100"/>
            </a:xfrm>
          </p:grpSpPr>
          <p:sp>
            <p:nvSpPr>
              <p:cNvPr id="182" name="Google Shape;182;p4"/>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3" name="Google Shape;183;p4"/>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84" name="Google Shape;184;p4"/>
            <p:cNvSpPr/>
            <p:nvPr/>
          </p:nvSpPr>
          <p:spPr>
            <a:xfrm>
              <a:off x="9805075" y="163603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5" name="Google Shape;185;p4"/>
            <p:cNvSpPr/>
            <p:nvPr/>
          </p:nvSpPr>
          <p:spPr>
            <a:xfrm>
              <a:off x="9533581" y="153409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6" name="Google Shape;186;p4"/>
            <p:cNvSpPr/>
            <p:nvPr/>
          </p:nvSpPr>
          <p:spPr>
            <a:xfrm>
              <a:off x="9849483" y="19892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7" name="Google Shape;187;p4"/>
            <p:cNvSpPr/>
            <p:nvPr/>
          </p:nvSpPr>
          <p:spPr>
            <a:xfrm rot="6089794">
              <a:off x="8921864" y="304847"/>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8" name="Google Shape;188;p4"/>
            <p:cNvSpPr/>
            <p:nvPr/>
          </p:nvSpPr>
          <p:spPr>
            <a:xfrm rot="6089794">
              <a:off x="9177210" y="184744"/>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9" name="Google Shape;189;p4"/>
            <p:cNvSpPr/>
            <p:nvPr/>
          </p:nvSpPr>
          <p:spPr>
            <a:xfrm rot="6089794">
              <a:off x="8966272" y="658091"/>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0" name="Google Shape;190;p4"/>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1" name="Google Shape;191;p4"/>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2" name="Google Shape;192;p4"/>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3" name="Google Shape;193;p4"/>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4" name="Google Shape;194;p4"/>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5" name="Google Shape;195;p4"/>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6" name="Google Shape;196;p4"/>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7" name="Google Shape;197;p4"/>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98" name="Google Shape;198;p4"/>
          <p:cNvGrpSpPr/>
          <p:nvPr/>
        </p:nvGrpSpPr>
        <p:grpSpPr>
          <a:xfrm flipH="1">
            <a:off x="2262105" y="619597"/>
            <a:ext cx="719400" cy="719400"/>
            <a:chOff x="6644320" y="1153331"/>
            <a:chExt cx="719400" cy="719400"/>
          </a:xfrm>
        </p:grpSpPr>
        <p:sp>
          <p:nvSpPr>
            <p:cNvPr id="199" name="Google Shape;199;p4"/>
            <p:cNvSpPr/>
            <p:nvPr/>
          </p:nvSpPr>
          <p:spPr>
            <a:xfrm>
              <a:off x="6644320" y="1153331"/>
              <a:ext cx="719400" cy="719400"/>
            </a:xfrm>
            <a:prstGeom prst="ellipse">
              <a:avLst/>
            </a:prstGeom>
            <a:gradFill>
              <a:gsLst>
                <a:gs pos="0">
                  <a:srgbClr val="00B0F0"/>
                </a:gs>
                <a:gs pos="1000">
                  <a:srgbClr val="00B0F0"/>
                </a:gs>
                <a:gs pos="100000">
                  <a:srgbClr val="000000"/>
                </a:gs>
              </a:gsLst>
              <a:path path="circle">
                <a:fillToRect l="100000" t="100000"/>
              </a:path>
              <a:tileRect r="-100000" b="-100000"/>
            </a:gradFill>
            <a:ln>
              <a:noFill/>
            </a:ln>
            <a:effectLst>
              <a:outerShdw blurRad="4826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4"/>
            <p:cNvSpPr/>
            <p:nvPr/>
          </p:nvSpPr>
          <p:spPr>
            <a:xfrm>
              <a:off x="6651894" y="1159310"/>
              <a:ext cx="710875" cy="711415"/>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003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201" name="Google Shape;201;p4"/>
          <p:cNvGrpSpPr/>
          <p:nvPr/>
        </p:nvGrpSpPr>
        <p:grpSpPr>
          <a:xfrm rot="-1848433" flipH="1">
            <a:off x="1402649" y="1498692"/>
            <a:ext cx="695287" cy="476403"/>
            <a:chOff x="5275461" y="869726"/>
            <a:chExt cx="3257930" cy="2232300"/>
          </a:xfrm>
        </p:grpSpPr>
        <p:sp>
          <p:nvSpPr>
            <p:cNvPr id="202" name="Google Shape;202;p4"/>
            <p:cNvSpPr/>
            <p:nvPr/>
          </p:nvSpPr>
          <p:spPr>
            <a:xfrm>
              <a:off x="5785430" y="869726"/>
              <a:ext cx="2232300" cy="2232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4"/>
            <p:cNvSpPr/>
            <p:nvPr/>
          </p:nvSpPr>
          <p:spPr>
            <a:xfrm>
              <a:off x="5797903" y="871951"/>
              <a:ext cx="2208020" cy="2209699"/>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4"/>
            <p:cNvSpPr/>
            <p:nvPr/>
          </p:nvSpPr>
          <p:spPr>
            <a:xfrm>
              <a:off x="5275461" y="1287427"/>
              <a:ext cx="3257930" cy="1335672"/>
            </a:xfrm>
            <a:custGeom>
              <a:avLst/>
              <a:gdLst/>
              <a:ahLst/>
              <a:cxnLst/>
              <a:rect l="l" t="t" r="r" b="b"/>
              <a:pathLst>
                <a:path w="3257930" h="1335672" extrusionOk="0">
                  <a:moveTo>
                    <a:pt x="2536091" y="0"/>
                  </a:moveTo>
                  <a:lnTo>
                    <a:pt x="2539735" y="886"/>
                  </a:lnTo>
                  <a:cubicBezTo>
                    <a:pt x="2973043" y="132019"/>
                    <a:pt x="3257930" y="354091"/>
                    <a:pt x="3257930" y="605968"/>
                  </a:cubicBezTo>
                  <a:cubicBezTo>
                    <a:pt x="3257930" y="1008972"/>
                    <a:pt x="2528618" y="1335672"/>
                    <a:pt x="1628965" y="1335672"/>
                  </a:cubicBezTo>
                  <a:cubicBezTo>
                    <a:pt x="729312" y="1335672"/>
                    <a:pt x="0" y="1008972"/>
                    <a:pt x="0" y="605968"/>
                  </a:cubicBezTo>
                  <a:cubicBezTo>
                    <a:pt x="0" y="404466"/>
                    <a:pt x="182328" y="222040"/>
                    <a:pt x="477113" y="89990"/>
                  </a:cubicBezTo>
                  <a:lnTo>
                    <a:pt x="705527" y="5568"/>
                  </a:lnTo>
                  <a:lnTo>
                    <a:pt x="647773" y="101968"/>
                  </a:lnTo>
                  <a:cubicBezTo>
                    <a:pt x="622345" y="153136"/>
                    <a:pt x="600828" y="206590"/>
                    <a:pt x="583613" y="261940"/>
                  </a:cubicBezTo>
                  <a:lnTo>
                    <a:pt x="578215" y="282931"/>
                  </a:lnTo>
                  <a:lnTo>
                    <a:pt x="472033" y="328678"/>
                  </a:lnTo>
                  <a:cubicBezTo>
                    <a:pt x="321596" y="407832"/>
                    <a:pt x="233753" y="503253"/>
                    <a:pt x="233753" y="605968"/>
                  </a:cubicBezTo>
                  <a:cubicBezTo>
                    <a:pt x="233753" y="879874"/>
                    <a:pt x="858410" y="1101918"/>
                    <a:pt x="1628964" y="1101918"/>
                  </a:cubicBezTo>
                  <a:cubicBezTo>
                    <a:pt x="2399518" y="1101918"/>
                    <a:pt x="3024175" y="879874"/>
                    <a:pt x="3024175" y="605968"/>
                  </a:cubicBezTo>
                  <a:cubicBezTo>
                    <a:pt x="3024175" y="503253"/>
                    <a:pt x="2936333" y="407832"/>
                    <a:pt x="2785895" y="328678"/>
                  </a:cubicBezTo>
                  <a:lnTo>
                    <a:pt x="2665123" y="276646"/>
                  </a:lnTo>
                  <a:lnTo>
                    <a:pt x="2661342" y="261940"/>
                  </a:lnTo>
                  <a:cubicBezTo>
                    <a:pt x="2644126" y="206590"/>
                    <a:pt x="2622609" y="153136"/>
                    <a:pt x="2597182" y="101968"/>
                  </a:cubicBezTo>
                  <a:close/>
                </a:path>
              </a:pathLst>
            </a:custGeom>
            <a:solidFill>
              <a:srgbClr val="003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sp>
        <p:nvSpPr>
          <p:cNvPr id="205" name="Google Shape;205;p4"/>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1538F"/>
                </a:solidFill>
                <a:latin typeface="Barlow Condensed"/>
                <a:ea typeface="Barlow Condensed"/>
                <a:cs typeface="Barlow Condensed"/>
                <a:sym typeface="Barlow Condensed"/>
              </a:rPr>
              <a:t>SLIDESMANIA.COM</a:t>
            </a:r>
            <a:endParaRPr>
              <a:solidFill>
                <a:srgbClr val="31538F"/>
              </a:solidFill>
              <a:latin typeface="Barlow Condensed"/>
              <a:ea typeface="Barlow Condensed"/>
              <a:cs typeface="Barlow Condensed"/>
              <a:sym typeface="Barlow Condense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415601" y="593375"/>
            <a:ext cx="85782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08" name="Google Shape;208;p5"/>
          <p:cNvSpPr txBox="1">
            <a:spLocks noGrp="1"/>
          </p:cNvSpPr>
          <p:nvPr>
            <p:ph type="body" idx="1"/>
          </p:nvPr>
        </p:nvSpPr>
        <p:spPr>
          <a:xfrm>
            <a:off x="415600" y="1536625"/>
            <a:ext cx="4569600" cy="3961800"/>
          </a:xfrm>
          <a:prstGeom prst="rect">
            <a:avLst/>
          </a:prstGeom>
        </p:spPr>
        <p:txBody>
          <a:bodyPr spcFirstLastPara="1" wrap="square" lIns="121900" tIns="121900" rIns="121900" bIns="121900" anchor="t" anchorCtr="0">
            <a:noAutofit/>
          </a:bodyPr>
          <a:lstStyle>
            <a:lvl1pPr marL="457200" lvl="0" indent="-361950">
              <a:spcBef>
                <a:spcPts val="0"/>
              </a:spcBef>
              <a:spcAft>
                <a:spcPts val="0"/>
              </a:spcAft>
              <a:buSzPts val="2100"/>
              <a:buChar char="●"/>
              <a:defRPr sz="2100"/>
            </a:lvl1pPr>
            <a:lvl2pPr marL="914400" lvl="1" indent="-361950">
              <a:spcBef>
                <a:spcPts val="2100"/>
              </a:spcBef>
              <a:spcAft>
                <a:spcPts val="0"/>
              </a:spcAft>
              <a:buSzPts val="2100"/>
              <a:buChar char="○"/>
              <a:defRPr sz="2100"/>
            </a:lvl2pPr>
            <a:lvl3pPr marL="1371600" lvl="2" indent="-361950">
              <a:spcBef>
                <a:spcPts val="2100"/>
              </a:spcBef>
              <a:spcAft>
                <a:spcPts val="0"/>
              </a:spcAft>
              <a:buSzPts val="2100"/>
              <a:buChar char="■"/>
              <a:defRPr sz="2100"/>
            </a:lvl3pPr>
            <a:lvl4pPr marL="1828800" lvl="3" indent="-361950">
              <a:spcBef>
                <a:spcPts val="2100"/>
              </a:spcBef>
              <a:spcAft>
                <a:spcPts val="0"/>
              </a:spcAft>
              <a:buSzPts val="2100"/>
              <a:buChar char="●"/>
              <a:defRPr sz="2100"/>
            </a:lvl4pPr>
            <a:lvl5pPr marL="2286000" lvl="4" indent="-361950">
              <a:spcBef>
                <a:spcPts val="2100"/>
              </a:spcBef>
              <a:spcAft>
                <a:spcPts val="0"/>
              </a:spcAft>
              <a:buSzPts val="2100"/>
              <a:buChar char="○"/>
              <a:defRPr sz="2100"/>
            </a:lvl5pPr>
            <a:lvl6pPr marL="2743200" lvl="5" indent="-361950">
              <a:spcBef>
                <a:spcPts val="2100"/>
              </a:spcBef>
              <a:spcAft>
                <a:spcPts val="0"/>
              </a:spcAft>
              <a:buSzPts val="2100"/>
              <a:buChar char="■"/>
              <a:defRPr sz="2100"/>
            </a:lvl6pPr>
            <a:lvl7pPr marL="3200400" lvl="6" indent="-361950">
              <a:spcBef>
                <a:spcPts val="2100"/>
              </a:spcBef>
              <a:spcAft>
                <a:spcPts val="0"/>
              </a:spcAft>
              <a:buSzPts val="2100"/>
              <a:buChar char="●"/>
              <a:defRPr sz="2100"/>
            </a:lvl7pPr>
            <a:lvl8pPr marL="3657600" lvl="7" indent="-361950">
              <a:spcBef>
                <a:spcPts val="2100"/>
              </a:spcBef>
              <a:spcAft>
                <a:spcPts val="0"/>
              </a:spcAft>
              <a:buSzPts val="2100"/>
              <a:buChar char="○"/>
              <a:defRPr sz="2100"/>
            </a:lvl8pPr>
            <a:lvl9pPr marL="4114800" lvl="8" indent="-361950">
              <a:spcBef>
                <a:spcPts val="2100"/>
              </a:spcBef>
              <a:spcAft>
                <a:spcPts val="2100"/>
              </a:spcAft>
              <a:buSzPts val="2100"/>
              <a:buChar char="■"/>
              <a:defRPr sz="2100"/>
            </a:lvl9pPr>
          </a:lstStyle>
          <a:p>
            <a:endParaRPr/>
          </a:p>
        </p:txBody>
      </p:sp>
      <p:sp>
        <p:nvSpPr>
          <p:cNvPr id="209" name="Google Shape;209;p5"/>
          <p:cNvSpPr txBox="1">
            <a:spLocks noGrp="1"/>
          </p:cNvSpPr>
          <p:nvPr>
            <p:ph type="body" idx="2"/>
          </p:nvPr>
        </p:nvSpPr>
        <p:spPr>
          <a:xfrm>
            <a:off x="5579927" y="1536625"/>
            <a:ext cx="4569600" cy="3961800"/>
          </a:xfrm>
          <a:prstGeom prst="rect">
            <a:avLst/>
          </a:prstGeom>
        </p:spPr>
        <p:txBody>
          <a:bodyPr spcFirstLastPara="1" wrap="square" lIns="121900" tIns="121900" rIns="121900" bIns="121900" anchor="t" anchorCtr="0">
            <a:noAutofit/>
          </a:bodyPr>
          <a:lstStyle>
            <a:lvl1pPr marL="457200" lvl="0" indent="-361950">
              <a:spcBef>
                <a:spcPts val="0"/>
              </a:spcBef>
              <a:spcAft>
                <a:spcPts val="0"/>
              </a:spcAft>
              <a:buSzPts val="2100"/>
              <a:buChar char="●"/>
              <a:defRPr sz="2100"/>
            </a:lvl1pPr>
            <a:lvl2pPr marL="914400" lvl="1" indent="-361950">
              <a:spcBef>
                <a:spcPts val="2100"/>
              </a:spcBef>
              <a:spcAft>
                <a:spcPts val="0"/>
              </a:spcAft>
              <a:buSzPts val="2100"/>
              <a:buChar char="○"/>
              <a:defRPr sz="2100"/>
            </a:lvl2pPr>
            <a:lvl3pPr marL="1371600" lvl="2" indent="-361950">
              <a:spcBef>
                <a:spcPts val="2100"/>
              </a:spcBef>
              <a:spcAft>
                <a:spcPts val="0"/>
              </a:spcAft>
              <a:buSzPts val="2100"/>
              <a:buChar char="■"/>
              <a:defRPr sz="2100"/>
            </a:lvl3pPr>
            <a:lvl4pPr marL="1828800" lvl="3" indent="-361950">
              <a:spcBef>
                <a:spcPts val="2100"/>
              </a:spcBef>
              <a:spcAft>
                <a:spcPts val="0"/>
              </a:spcAft>
              <a:buSzPts val="2100"/>
              <a:buChar char="●"/>
              <a:defRPr sz="2100"/>
            </a:lvl4pPr>
            <a:lvl5pPr marL="2286000" lvl="4" indent="-361950">
              <a:spcBef>
                <a:spcPts val="2100"/>
              </a:spcBef>
              <a:spcAft>
                <a:spcPts val="0"/>
              </a:spcAft>
              <a:buSzPts val="2100"/>
              <a:buChar char="○"/>
              <a:defRPr sz="2100"/>
            </a:lvl5pPr>
            <a:lvl6pPr marL="2743200" lvl="5" indent="-361950">
              <a:spcBef>
                <a:spcPts val="2100"/>
              </a:spcBef>
              <a:spcAft>
                <a:spcPts val="0"/>
              </a:spcAft>
              <a:buSzPts val="2100"/>
              <a:buChar char="■"/>
              <a:defRPr sz="2100"/>
            </a:lvl6pPr>
            <a:lvl7pPr marL="3200400" lvl="6" indent="-361950">
              <a:spcBef>
                <a:spcPts val="2100"/>
              </a:spcBef>
              <a:spcAft>
                <a:spcPts val="0"/>
              </a:spcAft>
              <a:buSzPts val="2100"/>
              <a:buChar char="●"/>
              <a:defRPr sz="2100"/>
            </a:lvl7pPr>
            <a:lvl8pPr marL="3657600" lvl="7" indent="-361950">
              <a:spcBef>
                <a:spcPts val="2100"/>
              </a:spcBef>
              <a:spcAft>
                <a:spcPts val="0"/>
              </a:spcAft>
              <a:buSzPts val="2100"/>
              <a:buChar char="○"/>
              <a:defRPr sz="2100"/>
            </a:lvl8pPr>
            <a:lvl9pPr marL="4114800" lvl="8" indent="-361950">
              <a:spcBef>
                <a:spcPts val="2100"/>
              </a:spcBef>
              <a:spcAft>
                <a:spcPts val="2100"/>
              </a:spcAft>
              <a:buSzPts val="2100"/>
              <a:buChar char="■"/>
              <a:defRPr sz="2100"/>
            </a:lvl9pPr>
          </a:lstStyle>
          <a:p>
            <a:endParaRPr/>
          </a:p>
        </p:txBody>
      </p:sp>
      <p:sp>
        <p:nvSpPr>
          <p:cNvPr id="210" name="Google Shape;210;p5"/>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211" name="Google Shape;211;p5"/>
          <p:cNvSpPr/>
          <p:nvPr/>
        </p:nvSpPr>
        <p:spPr>
          <a:xfrm flipH="1">
            <a:off x="7740440" y="5505573"/>
            <a:ext cx="4415222" cy="1360319"/>
          </a:xfrm>
          <a:custGeom>
            <a:avLst/>
            <a:gdLst/>
            <a:ahLst/>
            <a:cxnLst/>
            <a:rect l="l" t="t" r="r" b="b"/>
            <a:pathLst>
              <a:path w="7612452" h="2345378" extrusionOk="0">
                <a:moveTo>
                  <a:pt x="1102902" y="0"/>
                </a:moveTo>
                <a:cubicBezTo>
                  <a:pt x="832823" y="0"/>
                  <a:pt x="581922" y="82103"/>
                  <a:pt x="373793" y="222712"/>
                </a:cubicBezTo>
                <a:lnTo>
                  <a:pt x="236102" y="336317"/>
                </a:lnTo>
                <a:lnTo>
                  <a:pt x="149374" y="283628"/>
                </a:lnTo>
                <a:lnTo>
                  <a:pt x="0" y="213913"/>
                </a:lnTo>
                <a:lnTo>
                  <a:pt x="0" y="2345378"/>
                </a:lnTo>
                <a:lnTo>
                  <a:pt x="7612452" y="2345378"/>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5"/>
          <p:cNvSpPr/>
          <p:nvPr/>
        </p:nvSpPr>
        <p:spPr>
          <a:xfrm flipH="1">
            <a:off x="7763652" y="5498510"/>
            <a:ext cx="4415222" cy="1360319"/>
          </a:xfrm>
          <a:custGeom>
            <a:avLst/>
            <a:gdLst/>
            <a:ahLst/>
            <a:cxnLst/>
            <a:rect l="l" t="t" r="r" b="b"/>
            <a:pathLst>
              <a:path w="7612452" h="2345378" extrusionOk="0">
                <a:moveTo>
                  <a:pt x="1102902" y="0"/>
                </a:moveTo>
                <a:cubicBezTo>
                  <a:pt x="832823" y="0"/>
                  <a:pt x="581922" y="82103"/>
                  <a:pt x="373793" y="222712"/>
                </a:cubicBezTo>
                <a:lnTo>
                  <a:pt x="236102" y="336317"/>
                </a:lnTo>
                <a:lnTo>
                  <a:pt x="149374" y="283628"/>
                </a:lnTo>
                <a:lnTo>
                  <a:pt x="0" y="213913"/>
                </a:lnTo>
                <a:lnTo>
                  <a:pt x="0" y="2345378"/>
                </a:lnTo>
                <a:lnTo>
                  <a:pt x="7612452" y="2345378"/>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416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5"/>
          <p:cNvSpPr/>
          <p:nvPr/>
        </p:nvSpPr>
        <p:spPr>
          <a:xfrm>
            <a:off x="9844467" y="5512058"/>
            <a:ext cx="2331795" cy="1358883"/>
          </a:xfrm>
          <a:custGeom>
            <a:avLst/>
            <a:gdLst/>
            <a:ahLst/>
            <a:cxnLst/>
            <a:rect l="l" t="t" r="r" b="b"/>
            <a:pathLst>
              <a:path w="4020337" h="2342902" extrusionOk="0">
                <a:moveTo>
                  <a:pt x="4020335" y="0"/>
                </a:moveTo>
                <a:lnTo>
                  <a:pt x="4020335" y="1218572"/>
                </a:lnTo>
                <a:lnTo>
                  <a:pt x="4020337" y="1218572"/>
                </a:lnTo>
                <a:lnTo>
                  <a:pt x="4020337" y="2342902"/>
                </a:lnTo>
                <a:lnTo>
                  <a:pt x="3791" y="2342902"/>
                </a:lnTo>
                <a:lnTo>
                  <a:pt x="0" y="2305693"/>
                </a:ln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5"/>
          <p:cNvSpPr/>
          <p:nvPr/>
        </p:nvSpPr>
        <p:spPr>
          <a:xfrm>
            <a:off x="9861627" y="5499946"/>
            <a:ext cx="2331795" cy="1358883"/>
          </a:xfrm>
          <a:custGeom>
            <a:avLst/>
            <a:gdLst/>
            <a:ahLst/>
            <a:cxnLst/>
            <a:rect l="l" t="t" r="r" b="b"/>
            <a:pathLst>
              <a:path w="4020337" h="2342902" extrusionOk="0">
                <a:moveTo>
                  <a:pt x="4020335" y="0"/>
                </a:moveTo>
                <a:lnTo>
                  <a:pt x="4020335" y="1218572"/>
                </a:lnTo>
                <a:lnTo>
                  <a:pt x="4020337" y="1218572"/>
                </a:lnTo>
                <a:lnTo>
                  <a:pt x="4020337" y="2342902"/>
                </a:lnTo>
                <a:lnTo>
                  <a:pt x="3791" y="2342902"/>
                </a:lnTo>
                <a:lnTo>
                  <a:pt x="0" y="2305693"/>
                </a:ln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85750" dir="1434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15" name="Google Shape;215;p5"/>
          <p:cNvGrpSpPr/>
          <p:nvPr/>
        </p:nvGrpSpPr>
        <p:grpSpPr>
          <a:xfrm>
            <a:off x="10149427" y="299500"/>
            <a:ext cx="1586371" cy="1615134"/>
            <a:chOff x="8918627" y="181507"/>
            <a:chExt cx="2909705" cy="2962461"/>
          </a:xfrm>
        </p:grpSpPr>
        <p:sp>
          <p:nvSpPr>
            <p:cNvPr id="216" name="Google Shape;216;p5"/>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7" name="Google Shape;217;p5"/>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8" name="Google Shape;218;p5"/>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9" name="Google Shape;219;p5"/>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0" name="Google Shape;220;p5"/>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1" name="Google Shape;221;p5"/>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2" name="Google Shape;222;p5"/>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23" name="Google Shape;223;p5"/>
            <p:cNvGrpSpPr/>
            <p:nvPr/>
          </p:nvGrpSpPr>
          <p:grpSpPr>
            <a:xfrm>
              <a:off x="9241129" y="224031"/>
              <a:ext cx="714636" cy="714636"/>
              <a:chOff x="7787540" y="-956788"/>
              <a:chExt cx="2186100" cy="2186100"/>
            </a:xfrm>
          </p:grpSpPr>
          <p:sp>
            <p:nvSpPr>
              <p:cNvPr id="224" name="Google Shape;224;p5"/>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5" name="Google Shape;225;p5"/>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26" name="Google Shape;226;p5"/>
            <p:cNvSpPr/>
            <p:nvPr/>
          </p:nvSpPr>
          <p:spPr>
            <a:xfrm>
              <a:off x="9805075" y="163603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7" name="Google Shape;227;p5"/>
            <p:cNvSpPr/>
            <p:nvPr/>
          </p:nvSpPr>
          <p:spPr>
            <a:xfrm>
              <a:off x="9533581" y="153409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8" name="Google Shape;228;p5"/>
            <p:cNvSpPr/>
            <p:nvPr/>
          </p:nvSpPr>
          <p:spPr>
            <a:xfrm>
              <a:off x="9849483" y="19892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9" name="Google Shape;229;p5"/>
            <p:cNvSpPr/>
            <p:nvPr/>
          </p:nvSpPr>
          <p:spPr>
            <a:xfrm rot="6089794">
              <a:off x="8921864" y="304847"/>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0" name="Google Shape;230;p5"/>
            <p:cNvSpPr/>
            <p:nvPr/>
          </p:nvSpPr>
          <p:spPr>
            <a:xfrm rot="6089794">
              <a:off x="9177210" y="184744"/>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1" name="Google Shape;231;p5"/>
            <p:cNvSpPr/>
            <p:nvPr/>
          </p:nvSpPr>
          <p:spPr>
            <a:xfrm rot="6089794">
              <a:off x="8966272" y="658091"/>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2" name="Google Shape;232;p5"/>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3" name="Google Shape;233;p5"/>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4" name="Google Shape;234;p5"/>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5" name="Google Shape;235;p5"/>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6" name="Google Shape;236;p5"/>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7" name="Google Shape;237;p5"/>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8" name="Google Shape;238;p5"/>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9" name="Google Shape;239;p5"/>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240" name="Google Shape;240;p5"/>
          <p:cNvGrpSpPr/>
          <p:nvPr/>
        </p:nvGrpSpPr>
        <p:grpSpPr>
          <a:xfrm>
            <a:off x="9211907" y="632547"/>
            <a:ext cx="719400" cy="719400"/>
            <a:chOff x="6644320" y="1153331"/>
            <a:chExt cx="719400" cy="719400"/>
          </a:xfrm>
        </p:grpSpPr>
        <p:sp>
          <p:nvSpPr>
            <p:cNvPr id="241" name="Google Shape;241;p5"/>
            <p:cNvSpPr/>
            <p:nvPr/>
          </p:nvSpPr>
          <p:spPr>
            <a:xfrm>
              <a:off x="6644320" y="1153331"/>
              <a:ext cx="719400" cy="719400"/>
            </a:xfrm>
            <a:prstGeom prst="ellipse">
              <a:avLst/>
            </a:prstGeom>
            <a:gradFill>
              <a:gsLst>
                <a:gs pos="0">
                  <a:srgbClr val="00B0F0"/>
                </a:gs>
                <a:gs pos="1000">
                  <a:srgbClr val="00B0F0"/>
                </a:gs>
                <a:gs pos="100000">
                  <a:srgbClr val="000000"/>
                </a:gs>
              </a:gsLst>
              <a:path path="circle">
                <a:fillToRect l="100000" t="100000"/>
              </a:path>
              <a:tileRect r="-100000" b="-100000"/>
            </a:gradFill>
            <a:ln>
              <a:noFill/>
            </a:ln>
            <a:effectLst>
              <a:outerShdw blurRad="4826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2" name="Google Shape;242;p5"/>
            <p:cNvSpPr/>
            <p:nvPr/>
          </p:nvSpPr>
          <p:spPr>
            <a:xfrm>
              <a:off x="6651894" y="1159310"/>
              <a:ext cx="710875" cy="711415"/>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003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243" name="Google Shape;243;p5"/>
          <p:cNvGrpSpPr/>
          <p:nvPr/>
        </p:nvGrpSpPr>
        <p:grpSpPr>
          <a:xfrm rot="1848433">
            <a:off x="10095477" y="1511642"/>
            <a:ext cx="695287" cy="476403"/>
            <a:chOff x="5275461" y="869726"/>
            <a:chExt cx="3257930" cy="2232300"/>
          </a:xfrm>
        </p:grpSpPr>
        <p:sp>
          <p:nvSpPr>
            <p:cNvPr id="244" name="Google Shape;244;p5"/>
            <p:cNvSpPr/>
            <p:nvPr/>
          </p:nvSpPr>
          <p:spPr>
            <a:xfrm>
              <a:off x="5785430" y="869726"/>
              <a:ext cx="2232300" cy="2232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5" name="Google Shape;245;p5"/>
            <p:cNvSpPr/>
            <p:nvPr/>
          </p:nvSpPr>
          <p:spPr>
            <a:xfrm>
              <a:off x="5797903" y="871951"/>
              <a:ext cx="2208020" cy="2209699"/>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6" name="Google Shape;246;p5"/>
            <p:cNvSpPr/>
            <p:nvPr/>
          </p:nvSpPr>
          <p:spPr>
            <a:xfrm>
              <a:off x="5275461" y="1287427"/>
              <a:ext cx="3257930" cy="1335672"/>
            </a:xfrm>
            <a:custGeom>
              <a:avLst/>
              <a:gdLst/>
              <a:ahLst/>
              <a:cxnLst/>
              <a:rect l="l" t="t" r="r" b="b"/>
              <a:pathLst>
                <a:path w="3257930" h="1335672" extrusionOk="0">
                  <a:moveTo>
                    <a:pt x="2536091" y="0"/>
                  </a:moveTo>
                  <a:lnTo>
                    <a:pt x="2539735" y="886"/>
                  </a:lnTo>
                  <a:cubicBezTo>
                    <a:pt x="2973043" y="132019"/>
                    <a:pt x="3257930" y="354091"/>
                    <a:pt x="3257930" y="605968"/>
                  </a:cubicBezTo>
                  <a:cubicBezTo>
                    <a:pt x="3257930" y="1008972"/>
                    <a:pt x="2528618" y="1335672"/>
                    <a:pt x="1628965" y="1335672"/>
                  </a:cubicBezTo>
                  <a:cubicBezTo>
                    <a:pt x="729312" y="1335672"/>
                    <a:pt x="0" y="1008972"/>
                    <a:pt x="0" y="605968"/>
                  </a:cubicBezTo>
                  <a:cubicBezTo>
                    <a:pt x="0" y="404466"/>
                    <a:pt x="182328" y="222040"/>
                    <a:pt x="477113" y="89990"/>
                  </a:cubicBezTo>
                  <a:lnTo>
                    <a:pt x="705527" y="5568"/>
                  </a:lnTo>
                  <a:lnTo>
                    <a:pt x="647773" y="101968"/>
                  </a:lnTo>
                  <a:cubicBezTo>
                    <a:pt x="622345" y="153136"/>
                    <a:pt x="600828" y="206590"/>
                    <a:pt x="583613" y="261940"/>
                  </a:cubicBezTo>
                  <a:lnTo>
                    <a:pt x="578215" y="282931"/>
                  </a:lnTo>
                  <a:lnTo>
                    <a:pt x="472033" y="328678"/>
                  </a:lnTo>
                  <a:cubicBezTo>
                    <a:pt x="321596" y="407832"/>
                    <a:pt x="233753" y="503253"/>
                    <a:pt x="233753" y="605968"/>
                  </a:cubicBezTo>
                  <a:cubicBezTo>
                    <a:pt x="233753" y="879874"/>
                    <a:pt x="858410" y="1101918"/>
                    <a:pt x="1628964" y="1101918"/>
                  </a:cubicBezTo>
                  <a:cubicBezTo>
                    <a:pt x="2399518" y="1101918"/>
                    <a:pt x="3024175" y="879874"/>
                    <a:pt x="3024175" y="605968"/>
                  </a:cubicBezTo>
                  <a:cubicBezTo>
                    <a:pt x="3024175" y="503253"/>
                    <a:pt x="2936333" y="407832"/>
                    <a:pt x="2785895" y="328678"/>
                  </a:cubicBezTo>
                  <a:lnTo>
                    <a:pt x="2665123" y="276646"/>
                  </a:lnTo>
                  <a:lnTo>
                    <a:pt x="2661342" y="261940"/>
                  </a:lnTo>
                  <a:cubicBezTo>
                    <a:pt x="2644126" y="206590"/>
                    <a:pt x="2622609" y="153136"/>
                    <a:pt x="2597182" y="101968"/>
                  </a:cubicBezTo>
                  <a:close/>
                </a:path>
              </a:pathLst>
            </a:custGeom>
            <a:solidFill>
              <a:srgbClr val="003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7" name="Google Shape;247;p5"/>
          <p:cNvGrpSpPr/>
          <p:nvPr/>
        </p:nvGrpSpPr>
        <p:grpSpPr>
          <a:xfrm rot="-1664754">
            <a:off x="10870336" y="2647813"/>
            <a:ext cx="842850" cy="1562371"/>
            <a:chOff x="7027547" y="266728"/>
            <a:chExt cx="2219400" cy="4114046"/>
          </a:xfrm>
        </p:grpSpPr>
        <p:sp>
          <p:nvSpPr>
            <p:cNvPr id="248" name="Google Shape;248;p5"/>
            <p:cNvSpPr/>
            <p:nvPr/>
          </p:nvSpPr>
          <p:spPr>
            <a:xfrm rot="5400000">
              <a:off x="7492997" y="1604010"/>
              <a:ext cx="1288500" cy="2219400"/>
            </a:xfrm>
            <a:prstGeom prst="moon">
              <a:avLst>
                <a:gd name="adj" fmla="val 45300"/>
              </a:avLst>
            </a:prstGeom>
            <a:solidFill>
              <a:schemeClr val="accent1"/>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49" name="Google Shape;249;p5"/>
            <p:cNvGrpSpPr/>
            <p:nvPr/>
          </p:nvGrpSpPr>
          <p:grpSpPr>
            <a:xfrm>
              <a:off x="7634671" y="2803783"/>
              <a:ext cx="968786" cy="1576991"/>
              <a:chOff x="7198405" y="1262964"/>
              <a:chExt cx="1688958" cy="3111663"/>
            </a:xfrm>
          </p:grpSpPr>
          <p:sp>
            <p:nvSpPr>
              <p:cNvPr id="250" name="Google Shape;250;p5"/>
              <p:cNvSpPr/>
              <p:nvPr/>
            </p:nvSpPr>
            <p:spPr>
              <a:xfrm>
                <a:off x="7198405" y="1262964"/>
                <a:ext cx="1688958" cy="311166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C00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1" name="Google Shape;251;p5"/>
              <p:cNvSpPr/>
              <p:nvPr/>
            </p:nvSpPr>
            <p:spPr>
              <a:xfrm>
                <a:off x="7350805" y="1415365"/>
                <a:ext cx="1376501" cy="2536005"/>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FC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2" name="Google Shape;252;p5"/>
              <p:cNvSpPr/>
              <p:nvPr/>
            </p:nvSpPr>
            <p:spPr>
              <a:xfrm>
                <a:off x="7503206" y="1532074"/>
                <a:ext cx="1085156" cy="199924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4D373"/>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3" name="Google Shape;253;p5"/>
            <p:cNvSpPr/>
            <p:nvPr/>
          </p:nvSpPr>
          <p:spPr>
            <a:xfrm>
              <a:off x="7472644" y="278561"/>
              <a:ext cx="1277633" cy="2932933"/>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4" name="Google Shape;254;p5"/>
            <p:cNvSpPr/>
            <p:nvPr/>
          </p:nvSpPr>
          <p:spPr>
            <a:xfrm>
              <a:off x="7617182" y="266728"/>
              <a:ext cx="986961" cy="992843"/>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5" name="Google Shape;255;p5"/>
            <p:cNvSpPr/>
            <p:nvPr/>
          </p:nvSpPr>
          <p:spPr>
            <a:xfrm>
              <a:off x="7679051" y="271774"/>
              <a:ext cx="868147" cy="775849"/>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56" name="Google Shape;256;p5"/>
            <p:cNvGrpSpPr/>
            <p:nvPr/>
          </p:nvGrpSpPr>
          <p:grpSpPr>
            <a:xfrm>
              <a:off x="7769455" y="1470973"/>
              <a:ext cx="702042" cy="702042"/>
              <a:chOff x="7763771" y="1368095"/>
              <a:chExt cx="726300" cy="726300"/>
            </a:xfrm>
          </p:grpSpPr>
          <p:sp>
            <p:nvSpPr>
              <p:cNvPr id="257" name="Google Shape;257;p5"/>
              <p:cNvSpPr/>
              <p:nvPr/>
            </p:nvSpPr>
            <p:spPr>
              <a:xfrm>
                <a:off x="7763771" y="1368095"/>
                <a:ext cx="726300" cy="726300"/>
              </a:xfrm>
              <a:prstGeom prst="ellipse">
                <a:avLst/>
              </a:prstGeom>
              <a:solidFill>
                <a:schemeClr val="accent2"/>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8" name="Google Shape;258;p5"/>
              <p:cNvSpPr/>
              <p:nvPr/>
            </p:nvSpPr>
            <p:spPr>
              <a:xfrm>
                <a:off x="7855615" y="1459939"/>
                <a:ext cx="538500" cy="538500"/>
              </a:xfrm>
              <a:prstGeom prst="ellipse">
                <a:avLst/>
              </a:prstGeom>
              <a:solidFill>
                <a:schemeClr val="accent4"/>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9" name="Google Shape;259;p5"/>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60" name="Google Shape;260;p5"/>
            <p:cNvSpPr/>
            <p:nvPr/>
          </p:nvSpPr>
          <p:spPr>
            <a:xfrm>
              <a:off x="7588692" y="2922885"/>
              <a:ext cx="1047310" cy="299719"/>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chemeClr val="accent2"/>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61" name="Google Shape;261;p5"/>
            <p:cNvGrpSpPr/>
            <p:nvPr/>
          </p:nvGrpSpPr>
          <p:grpSpPr>
            <a:xfrm rot="-159572">
              <a:off x="7981293" y="2326606"/>
              <a:ext cx="297820" cy="1089936"/>
              <a:chOff x="5680178" y="1273799"/>
              <a:chExt cx="297827" cy="1089961"/>
            </a:xfrm>
          </p:grpSpPr>
          <p:sp>
            <p:nvSpPr>
              <p:cNvPr id="262" name="Google Shape;262;p5"/>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chemeClr val="accent2"/>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3" name="Google Shape;263;p5"/>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chemeClr val="accent1"/>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264"/>
        <p:cNvGrpSpPr/>
        <p:nvPr/>
      </p:nvGrpSpPr>
      <p:grpSpPr>
        <a:xfrm>
          <a:off x="0" y="0"/>
          <a:ext cx="0" cy="0"/>
          <a:chOff x="0" y="0"/>
          <a:chExt cx="0" cy="0"/>
        </a:xfrm>
      </p:grpSpPr>
      <p:grpSp>
        <p:nvGrpSpPr>
          <p:cNvPr id="265" name="Google Shape;265;p6"/>
          <p:cNvGrpSpPr/>
          <p:nvPr/>
        </p:nvGrpSpPr>
        <p:grpSpPr>
          <a:xfrm rot="5400000">
            <a:off x="10427675" y="5163087"/>
            <a:ext cx="1586371" cy="1615134"/>
            <a:chOff x="8918627" y="181507"/>
            <a:chExt cx="2909705" cy="2962461"/>
          </a:xfrm>
        </p:grpSpPr>
        <p:sp>
          <p:nvSpPr>
            <p:cNvPr id="266" name="Google Shape;266;p6"/>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7" name="Google Shape;267;p6"/>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8" name="Google Shape;268;p6"/>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9" name="Google Shape;269;p6"/>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0" name="Google Shape;270;p6"/>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6"/>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2" name="Google Shape;272;p6"/>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273" name="Google Shape;273;p6"/>
            <p:cNvGrpSpPr/>
            <p:nvPr/>
          </p:nvGrpSpPr>
          <p:grpSpPr>
            <a:xfrm>
              <a:off x="9241129" y="224031"/>
              <a:ext cx="714636" cy="714636"/>
              <a:chOff x="7787540" y="-956788"/>
              <a:chExt cx="2186100" cy="2186100"/>
            </a:xfrm>
          </p:grpSpPr>
          <p:sp>
            <p:nvSpPr>
              <p:cNvPr id="274" name="Google Shape;274;p6"/>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5" name="Google Shape;275;p6"/>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76" name="Google Shape;276;p6"/>
            <p:cNvSpPr/>
            <p:nvPr/>
          </p:nvSpPr>
          <p:spPr>
            <a:xfrm>
              <a:off x="9805075" y="163603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7" name="Google Shape;277;p6"/>
            <p:cNvSpPr/>
            <p:nvPr/>
          </p:nvSpPr>
          <p:spPr>
            <a:xfrm>
              <a:off x="9533581" y="153409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8" name="Google Shape;278;p6"/>
            <p:cNvSpPr/>
            <p:nvPr/>
          </p:nvSpPr>
          <p:spPr>
            <a:xfrm>
              <a:off x="9849483" y="19892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9" name="Google Shape;279;p6"/>
            <p:cNvSpPr/>
            <p:nvPr/>
          </p:nvSpPr>
          <p:spPr>
            <a:xfrm rot="6089794">
              <a:off x="8921864" y="304847"/>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0" name="Google Shape;280;p6"/>
            <p:cNvSpPr/>
            <p:nvPr/>
          </p:nvSpPr>
          <p:spPr>
            <a:xfrm rot="6089794">
              <a:off x="9177210" y="184744"/>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1" name="Google Shape;281;p6"/>
            <p:cNvSpPr/>
            <p:nvPr/>
          </p:nvSpPr>
          <p:spPr>
            <a:xfrm rot="6089794">
              <a:off x="8966272" y="658091"/>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2" name="Google Shape;282;p6"/>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3" name="Google Shape;283;p6"/>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4" name="Google Shape;284;p6"/>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5" name="Google Shape;285;p6"/>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6" name="Google Shape;286;p6"/>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7" name="Google Shape;287;p6"/>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6"/>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9" name="Google Shape;289;p6"/>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90" name="Google Shape;290;p6"/>
          <p:cNvSpPr txBox="1">
            <a:spLocks noGrp="1"/>
          </p:cNvSpPr>
          <p:nvPr>
            <p:ph type="title"/>
          </p:nvPr>
        </p:nvSpPr>
        <p:spPr>
          <a:xfrm>
            <a:off x="415604" y="593367"/>
            <a:ext cx="113610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1" name="Google Shape;291;p6"/>
          <p:cNvSpPr txBox="1">
            <a:spLocks noGrp="1"/>
          </p:cNvSpPr>
          <p:nvPr>
            <p:ph type="body" idx="1"/>
          </p:nvPr>
        </p:nvSpPr>
        <p:spPr>
          <a:xfrm>
            <a:off x="415600" y="1536627"/>
            <a:ext cx="3464100" cy="34611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sz="1900"/>
            </a:lvl2pPr>
            <a:lvl3pPr marL="1371600" lvl="2" indent="-349250" rtl="0">
              <a:spcBef>
                <a:spcPts val="2100"/>
              </a:spcBef>
              <a:spcAft>
                <a:spcPts val="0"/>
              </a:spcAft>
              <a:buSzPts val="1900"/>
              <a:buChar char="■"/>
              <a:defRPr sz="1900"/>
            </a:lvl3pPr>
            <a:lvl4pPr marL="1828800" lvl="3" indent="-349250" rtl="0">
              <a:spcBef>
                <a:spcPts val="2100"/>
              </a:spcBef>
              <a:spcAft>
                <a:spcPts val="0"/>
              </a:spcAft>
              <a:buSzPts val="1900"/>
              <a:buChar char="●"/>
              <a:defRPr sz="1900"/>
            </a:lvl4pPr>
            <a:lvl5pPr marL="2286000" lvl="4" indent="-349250" rtl="0">
              <a:spcBef>
                <a:spcPts val="2100"/>
              </a:spcBef>
              <a:spcAft>
                <a:spcPts val="0"/>
              </a:spcAft>
              <a:buSzPts val="1900"/>
              <a:buChar char="○"/>
              <a:defRPr sz="1900"/>
            </a:lvl5pPr>
            <a:lvl6pPr marL="2743200" lvl="5" indent="-349250" rtl="0">
              <a:spcBef>
                <a:spcPts val="2100"/>
              </a:spcBef>
              <a:spcAft>
                <a:spcPts val="0"/>
              </a:spcAft>
              <a:buSzPts val="1900"/>
              <a:buChar char="■"/>
              <a:defRPr sz="1900"/>
            </a:lvl6pPr>
            <a:lvl7pPr marL="3200400" lvl="6" indent="-349250" rtl="0">
              <a:spcBef>
                <a:spcPts val="2100"/>
              </a:spcBef>
              <a:spcAft>
                <a:spcPts val="0"/>
              </a:spcAft>
              <a:buSzPts val="1900"/>
              <a:buChar char="●"/>
              <a:defRPr sz="1900"/>
            </a:lvl7pPr>
            <a:lvl8pPr marL="3657600" lvl="7" indent="-349250" rtl="0">
              <a:spcBef>
                <a:spcPts val="2100"/>
              </a:spcBef>
              <a:spcAft>
                <a:spcPts val="0"/>
              </a:spcAft>
              <a:buSzPts val="1900"/>
              <a:buChar char="○"/>
              <a:defRPr sz="1900"/>
            </a:lvl8pPr>
            <a:lvl9pPr marL="4114800" lvl="8" indent="-349250" rtl="0">
              <a:spcBef>
                <a:spcPts val="2100"/>
              </a:spcBef>
              <a:spcAft>
                <a:spcPts val="2100"/>
              </a:spcAft>
              <a:buSzPts val="1900"/>
              <a:buChar char="■"/>
              <a:defRPr sz="1900"/>
            </a:lvl9pPr>
          </a:lstStyle>
          <a:p>
            <a:endParaRPr/>
          </a:p>
        </p:txBody>
      </p:sp>
      <p:sp>
        <p:nvSpPr>
          <p:cNvPr id="292" name="Google Shape;292;p6"/>
          <p:cNvSpPr txBox="1">
            <a:spLocks noGrp="1"/>
          </p:cNvSpPr>
          <p:nvPr>
            <p:ph type="body" idx="2"/>
          </p:nvPr>
        </p:nvSpPr>
        <p:spPr>
          <a:xfrm>
            <a:off x="4330592" y="1536627"/>
            <a:ext cx="3464100" cy="34611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sz="1900"/>
            </a:lvl2pPr>
            <a:lvl3pPr marL="1371600" lvl="2" indent="-349250" rtl="0">
              <a:spcBef>
                <a:spcPts val="2100"/>
              </a:spcBef>
              <a:spcAft>
                <a:spcPts val="0"/>
              </a:spcAft>
              <a:buSzPts val="1900"/>
              <a:buChar char="■"/>
              <a:defRPr sz="1900"/>
            </a:lvl3pPr>
            <a:lvl4pPr marL="1828800" lvl="3" indent="-349250" rtl="0">
              <a:spcBef>
                <a:spcPts val="2100"/>
              </a:spcBef>
              <a:spcAft>
                <a:spcPts val="0"/>
              </a:spcAft>
              <a:buSzPts val="1900"/>
              <a:buChar char="●"/>
              <a:defRPr sz="1900"/>
            </a:lvl4pPr>
            <a:lvl5pPr marL="2286000" lvl="4" indent="-349250" rtl="0">
              <a:spcBef>
                <a:spcPts val="2100"/>
              </a:spcBef>
              <a:spcAft>
                <a:spcPts val="0"/>
              </a:spcAft>
              <a:buSzPts val="1900"/>
              <a:buChar char="○"/>
              <a:defRPr sz="1900"/>
            </a:lvl5pPr>
            <a:lvl6pPr marL="2743200" lvl="5" indent="-349250" rtl="0">
              <a:spcBef>
                <a:spcPts val="2100"/>
              </a:spcBef>
              <a:spcAft>
                <a:spcPts val="0"/>
              </a:spcAft>
              <a:buSzPts val="1900"/>
              <a:buChar char="■"/>
              <a:defRPr sz="1900"/>
            </a:lvl6pPr>
            <a:lvl7pPr marL="3200400" lvl="6" indent="-349250" rtl="0">
              <a:spcBef>
                <a:spcPts val="2100"/>
              </a:spcBef>
              <a:spcAft>
                <a:spcPts val="0"/>
              </a:spcAft>
              <a:buSzPts val="1900"/>
              <a:buChar char="●"/>
              <a:defRPr sz="1900"/>
            </a:lvl7pPr>
            <a:lvl8pPr marL="3657600" lvl="7" indent="-349250" rtl="0">
              <a:spcBef>
                <a:spcPts val="2100"/>
              </a:spcBef>
              <a:spcAft>
                <a:spcPts val="0"/>
              </a:spcAft>
              <a:buSzPts val="1900"/>
              <a:buChar char="○"/>
              <a:defRPr sz="1900"/>
            </a:lvl8pPr>
            <a:lvl9pPr marL="4114800" lvl="8" indent="-349250" rtl="0">
              <a:spcBef>
                <a:spcPts val="2100"/>
              </a:spcBef>
              <a:spcAft>
                <a:spcPts val="2100"/>
              </a:spcAft>
              <a:buSzPts val="1900"/>
              <a:buChar char="■"/>
              <a:defRPr sz="1900"/>
            </a:lvl9pPr>
          </a:lstStyle>
          <a:p>
            <a:endParaRPr/>
          </a:p>
        </p:txBody>
      </p:sp>
      <p:sp>
        <p:nvSpPr>
          <p:cNvPr id="293" name="Google Shape;293;p6"/>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94" name="Google Shape;294;p6"/>
          <p:cNvSpPr txBox="1">
            <a:spLocks noGrp="1"/>
          </p:cNvSpPr>
          <p:nvPr>
            <p:ph type="body" idx="3"/>
          </p:nvPr>
        </p:nvSpPr>
        <p:spPr>
          <a:xfrm>
            <a:off x="8245599" y="1536627"/>
            <a:ext cx="3464100" cy="34611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sz="1900"/>
            </a:lvl2pPr>
            <a:lvl3pPr marL="1371600" lvl="2" indent="-349250" rtl="0">
              <a:spcBef>
                <a:spcPts val="2100"/>
              </a:spcBef>
              <a:spcAft>
                <a:spcPts val="0"/>
              </a:spcAft>
              <a:buSzPts val="1900"/>
              <a:buChar char="■"/>
              <a:defRPr sz="1900"/>
            </a:lvl3pPr>
            <a:lvl4pPr marL="1828800" lvl="3" indent="-349250" rtl="0">
              <a:spcBef>
                <a:spcPts val="2100"/>
              </a:spcBef>
              <a:spcAft>
                <a:spcPts val="0"/>
              </a:spcAft>
              <a:buSzPts val="1900"/>
              <a:buChar char="●"/>
              <a:defRPr sz="1900"/>
            </a:lvl4pPr>
            <a:lvl5pPr marL="2286000" lvl="4" indent="-349250" rtl="0">
              <a:spcBef>
                <a:spcPts val="2100"/>
              </a:spcBef>
              <a:spcAft>
                <a:spcPts val="0"/>
              </a:spcAft>
              <a:buSzPts val="1900"/>
              <a:buChar char="○"/>
              <a:defRPr sz="1900"/>
            </a:lvl5pPr>
            <a:lvl6pPr marL="2743200" lvl="5" indent="-349250" rtl="0">
              <a:spcBef>
                <a:spcPts val="2100"/>
              </a:spcBef>
              <a:spcAft>
                <a:spcPts val="0"/>
              </a:spcAft>
              <a:buSzPts val="1900"/>
              <a:buChar char="■"/>
              <a:defRPr sz="1900"/>
            </a:lvl6pPr>
            <a:lvl7pPr marL="3200400" lvl="6" indent="-349250" rtl="0">
              <a:spcBef>
                <a:spcPts val="2100"/>
              </a:spcBef>
              <a:spcAft>
                <a:spcPts val="0"/>
              </a:spcAft>
              <a:buSzPts val="1900"/>
              <a:buChar char="●"/>
              <a:defRPr sz="1900"/>
            </a:lvl7pPr>
            <a:lvl8pPr marL="3657600" lvl="7" indent="-349250" rtl="0">
              <a:spcBef>
                <a:spcPts val="2100"/>
              </a:spcBef>
              <a:spcAft>
                <a:spcPts val="0"/>
              </a:spcAft>
              <a:buSzPts val="1900"/>
              <a:buChar char="○"/>
              <a:defRPr sz="1900"/>
            </a:lvl8pPr>
            <a:lvl9pPr marL="4114800" lvl="8" indent="-349250" rtl="0">
              <a:spcBef>
                <a:spcPts val="2100"/>
              </a:spcBef>
              <a:spcAft>
                <a:spcPts val="2100"/>
              </a:spcAft>
              <a:buSzPts val="1900"/>
              <a:buChar char="■"/>
              <a:defRPr sz="1900"/>
            </a:lvl9pPr>
          </a:lstStyle>
          <a:p>
            <a:endParaRPr/>
          </a:p>
        </p:txBody>
      </p:sp>
      <p:sp>
        <p:nvSpPr>
          <p:cNvPr id="295" name="Google Shape;295;p6"/>
          <p:cNvSpPr/>
          <p:nvPr/>
        </p:nvSpPr>
        <p:spPr>
          <a:xfrm rot="2058039" flipH="1">
            <a:off x="1447211" y="5834998"/>
            <a:ext cx="1302633" cy="534348"/>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6" name="Google Shape;296;p6"/>
          <p:cNvSpPr/>
          <p:nvPr/>
        </p:nvSpPr>
        <p:spPr>
          <a:xfrm rot="10800000" flipH="1">
            <a:off x="0" y="5785326"/>
            <a:ext cx="2811814" cy="1072674"/>
          </a:xfrm>
          <a:custGeom>
            <a:avLst/>
            <a:gdLst/>
            <a:ahLst/>
            <a:cxnLst/>
            <a:rect l="l" t="t" r="r" b="b"/>
            <a:pathLst>
              <a:path w="6816518" h="2600421" extrusionOk="0">
                <a:moveTo>
                  <a:pt x="2732168" y="2600421"/>
                </a:moveTo>
                <a:cubicBezTo>
                  <a:pt x="4521466" y="2600421"/>
                  <a:pt x="6067262" y="1557865"/>
                  <a:pt x="6795237" y="47074"/>
                </a:cubicBezTo>
                <a:lnTo>
                  <a:pt x="6816518" y="0"/>
                </a:lnTo>
                <a:lnTo>
                  <a:pt x="0" y="0"/>
                </a:lnTo>
                <a:lnTo>
                  <a:pt x="0" y="1676252"/>
                </a:lnTo>
                <a:lnTo>
                  <a:pt x="46081" y="1713024"/>
                </a:lnTo>
                <a:cubicBezTo>
                  <a:pt x="796253" y="2270550"/>
                  <a:pt x="1725688" y="2600421"/>
                  <a:pt x="2732168" y="2600421"/>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297;p6"/>
          <p:cNvSpPr/>
          <p:nvPr/>
        </p:nvSpPr>
        <p:spPr>
          <a:xfrm rot="10800000" flipH="1">
            <a:off x="1826439" y="6499510"/>
            <a:ext cx="601739" cy="358490"/>
          </a:xfrm>
          <a:custGeom>
            <a:avLst/>
            <a:gdLst/>
            <a:ahLst/>
            <a:cxnLst/>
            <a:rect l="l" t="t" r="r" b="b"/>
            <a:pathLst>
              <a:path w="1458760" h="869066" extrusionOk="0">
                <a:moveTo>
                  <a:pt x="729380" y="869066"/>
                </a:moveTo>
                <a:cubicBezTo>
                  <a:pt x="1132205" y="869066"/>
                  <a:pt x="1458760" y="542511"/>
                  <a:pt x="1458760" y="139686"/>
                </a:cubicBezTo>
                <a:lnTo>
                  <a:pt x="1444679" y="0"/>
                </a:lnTo>
                <a:lnTo>
                  <a:pt x="14082" y="0"/>
                </a:lnTo>
                <a:lnTo>
                  <a:pt x="0" y="139686"/>
                </a:lnTo>
                <a:cubicBezTo>
                  <a:pt x="0" y="542511"/>
                  <a:pt x="326555" y="869066"/>
                  <a:pt x="729380" y="869066"/>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8" name="Google Shape;298;p6"/>
          <p:cNvSpPr/>
          <p:nvPr/>
        </p:nvSpPr>
        <p:spPr>
          <a:xfrm rot="10800000" flipH="1">
            <a:off x="1536107" y="6295172"/>
            <a:ext cx="308100" cy="308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9" name="Google Shape;299;p6"/>
          <p:cNvSpPr/>
          <p:nvPr/>
        </p:nvSpPr>
        <p:spPr>
          <a:xfrm rot="10800000" flipH="1">
            <a:off x="1442862" y="6612142"/>
            <a:ext cx="154500" cy="154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0" name="Google Shape;300;p6"/>
          <p:cNvSpPr/>
          <p:nvPr/>
        </p:nvSpPr>
        <p:spPr>
          <a:xfrm rot="10800000" flipH="1">
            <a:off x="28597" y="6703479"/>
            <a:ext cx="154500" cy="154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01" name="Google Shape;301;p6"/>
          <p:cNvGrpSpPr/>
          <p:nvPr/>
        </p:nvGrpSpPr>
        <p:grpSpPr>
          <a:xfrm>
            <a:off x="267649" y="5177466"/>
            <a:ext cx="833236" cy="983895"/>
            <a:chOff x="5900874" y="1508478"/>
            <a:chExt cx="2740909" cy="3236497"/>
          </a:xfrm>
        </p:grpSpPr>
        <p:sp>
          <p:nvSpPr>
            <p:cNvPr id="302" name="Google Shape;302;p6"/>
            <p:cNvSpPr/>
            <p:nvPr/>
          </p:nvSpPr>
          <p:spPr>
            <a:xfrm>
              <a:off x="7292344" y="2627075"/>
              <a:ext cx="1179900" cy="12642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303" name="Google Shape;303;p6"/>
            <p:cNvGrpSpPr/>
            <p:nvPr/>
          </p:nvGrpSpPr>
          <p:grpSpPr>
            <a:xfrm>
              <a:off x="6647045" y="2611931"/>
              <a:ext cx="888193" cy="745347"/>
              <a:chOff x="6473468" y="2492366"/>
              <a:chExt cx="1208096" cy="1013802"/>
            </a:xfrm>
          </p:grpSpPr>
          <p:sp>
            <p:nvSpPr>
              <p:cNvPr id="304" name="Google Shape;304;p6"/>
              <p:cNvSpPr/>
              <p:nvPr/>
            </p:nvSpPr>
            <p:spPr>
              <a:xfrm rot="5400000">
                <a:off x="6570546" y="3137091"/>
                <a:ext cx="328800" cy="397500"/>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5" name="Google Shape;305;p6"/>
              <p:cNvSpPr/>
              <p:nvPr/>
            </p:nvSpPr>
            <p:spPr>
              <a:xfrm rot="3034956">
                <a:off x="6897324" y="3048428"/>
                <a:ext cx="340176" cy="361917"/>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6" name="Google Shape;306;p6"/>
              <p:cNvSpPr/>
              <p:nvPr/>
            </p:nvSpPr>
            <p:spPr>
              <a:xfrm rot="2035179">
                <a:off x="7126026" y="2676609"/>
                <a:ext cx="332240" cy="556813"/>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7" name="Google Shape;307;p6"/>
              <p:cNvSpPr/>
              <p:nvPr/>
            </p:nvSpPr>
            <p:spPr>
              <a:xfrm rot="1911045">
                <a:off x="7205589" y="2561751"/>
                <a:ext cx="388851" cy="441130"/>
              </a:xfrm>
              <a:prstGeom prst="round2SameRect">
                <a:avLst>
                  <a:gd name="adj1" fmla="val 50000"/>
                  <a:gd name="adj2" fmla="val 0"/>
                </a:avLst>
              </a:prstGeom>
              <a:gradFill>
                <a:gsLst>
                  <a:gs pos="0">
                    <a:srgbClr val="F2F2F2"/>
                  </a:gs>
                  <a:gs pos="100000">
                    <a:srgbClr val="D8D8D8"/>
                  </a:gs>
                </a:gsLst>
                <a:lin ang="2700006"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8" name="Google Shape;308;p6"/>
              <p:cNvSpPr/>
              <p:nvPr/>
            </p:nvSpPr>
            <p:spPr>
              <a:xfrm rot="5400000">
                <a:off x="6775298" y="3184268"/>
                <a:ext cx="327600" cy="316200"/>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9" name="Google Shape;309;p6"/>
              <p:cNvSpPr/>
              <p:nvPr/>
            </p:nvSpPr>
            <p:spPr>
              <a:xfrm rot="-3388485">
                <a:off x="7055531" y="2919112"/>
                <a:ext cx="231394" cy="381164"/>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0" name="Google Shape;310;p6"/>
              <p:cNvSpPr/>
              <p:nvPr/>
            </p:nvSpPr>
            <p:spPr>
              <a:xfrm rot="-5400000">
                <a:off x="6397268" y="3249461"/>
                <a:ext cx="327900" cy="175500"/>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11" name="Google Shape;311;p6"/>
            <p:cNvGrpSpPr/>
            <p:nvPr/>
          </p:nvGrpSpPr>
          <p:grpSpPr>
            <a:xfrm>
              <a:off x="8233106" y="2617274"/>
              <a:ext cx="408678" cy="1202836"/>
              <a:chOff x="2139460" y="2348251"/>
              <a:chExt cx="555873" cy="1636067"/>
            </a:xfrm>
          </p:grpSpPr>
          <p:sp>
            <p:nvSpPr>
              <p:cNvPr id="312" name="Google Shape;312;p6"/>
              <p:cNvSpPr/>
              <p:nvPr/>
            </p:nvSpPr>
            <p:spPr>
              <a:xfrm rot="-170083">
                <a:off x="2335745" y="3397540"/>
                <a:ext cx="279041" cy="310277"/>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3" name="Google Shape;313;p6"/>
              <p:cNvSpPr/>
              <p:nvPr/>
            </p:nvSpPr>
            <p:spPr>
              <a:xfrm rot="-466908">
                <a:off x="2292328" y="3015047"/>
                <a:ext cx="279171" cy="310355"/>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4" name="Google Shape;314;p6"/>
              <p:cNvSpPr/>
              <p:nvPr/>
            </p:nvSpPr>
            <p:spPr>
              <a:xfrm rot="-673520">
                <a:off x="2267039" y="2687073"/>
                <a:ext cx="278936" cy="310119"/>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5" name="Google Shape;315;p6"/>
              <p:cNvSpPr/>
              <p:nvPr/>
            </p:nvSpPr>
            <p:spPr>
              <a:xfrm rot="4308378">
                <a:off x="2127895" y="2458464"/>
                <a:ext cx="450629" cy="301874"/>
              </a:xfrm>
              <a:prstGeom prst="round2SameRect">
                <a:avLst>
                  <a:gd name="adj1" fmla="val 50000"/>
                  <a:gd name="adj2" fmla="val 0"/>
                </a:avLst>
              </a:prstGeom>
              <a:gradFill>
                <a:gsLst>
                  <a:gs pos="0">
                    <a:srgbClr val="F2F2F2"/>
                  </a:gs>
                  <a:gs pos="100000">
                    <a:srgbClr val="D8D8D8"/>
                  </a:gs>
                </a:gsLst>
                <a:lin ang="2700006"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6" name="Google Shape;316;p6"/>
              <p:cNvSpPr/>
              <p:nvPr/>
            </p:nvSpPr>
            <p:spPr>
              <a:xfrm rot="4987800">
                <a:off x="2281692" y="2868580"/>
                <a:ext cx="300961" cy="297351"/>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7" name="Google Shape;317;p6"/>
              <p:cNvSpPr/>
              <p:nvPr/>
            </p:nvSpPr>
            <p:spPr>
              <a:xfrm rot="4986943">
                <a:off x="2294052" y="3240321"/>
                <a:ext cx="345390" cy="283435"/>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8" name="Google Shape;318;p6"/>
              <p:cNvSpPr/>
              <p:nvPr/>
            </p:nvSpPr>
            <p:spPr>
              <a:xfrm rot="4304095">
                <a:off x="2514040" y="3785081"/>
                <a:ext cx="223985" cy="72006"/>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9" name="Google Shape;319;p6"/>
              <p:cNvSpPr/>
              <p:nvPr/>
            </p:nvSpPr>
            <p:spPr>
              <a:xfrm rot="5165031">
                <a:off x="2473725" y="3834238"/>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0" name="Google Shape;320;p6"/>
              <p:cNvSpPr/>
              <p:nvPr/>
            </p:nvSpPr>
            <p:spPr>
              <a:xfrm rot="5165031">
                <a:off x="2389410" y="3829303"/>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1" name="Google Shape;321;p6"/>
              <p:cNvSpPr/>
              <p:nvPr/>
            </p:nvSpPr>
            <p:spPr>
              <a:xfrm rot="5165031">
                <a:off x="2305523" y="3830824"/>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2" name="Google Shape;322;p6"/>
              <p:cNvSpPr/>
              <p:nvPr/>
            </p:nvSpPr>
            <p:spPr>
              <a:xfrm rot="6597807">
                <a:off x="2218148" y="3749756"/>
                <a:ext cx="224064" cy="72125"/>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3" name="Google Shape;323;p6"/>
              <p:cNvSpPr/>
              <p:nvPr/>
            </p:nvSpPr>
            <p:spPr>
              <a:xfrm rot="10447142">
                <a:off x="2347614" y="3596069"/>
                <a:ext cx="281079" cy="240064"/>
              </a:xfrm>
              <a:prstGeom prst="round2SameRect">
                <a:avLst>
                  <a:gd name="adj1" fmla="val 50000"/>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24" name="Google Shape;324;p6"/>
            <p:cNvGrpSpPr/>
            <p:nvPr/>
          </p:nvGrpSpPr>
          <p:grpSpPr>
            <a:xfrm>
              <a:off x="7229452" y="1904961"/>
              <a:ext cx="1167907" cy="2794415"/>
              <a:chOff x="4493276" y="2236571"/>
              <a:chExt cx="1588557" cy="3800891"/>
            </a:xfrm>
          </p:grpSpPr>
          <p:sp>
            <p:nvSpPr>
              <p:cNvPr id="325" name="Google Shape;325;p6"/>
              <p:cNvSpPr/>
              <p:nvPr/>
            </p:nvSpPr>
            <p:spPr>
              <a:xfrm>
                <a:off x="4602276" y="4499332"/>
                <a:ext cx="657127" cy="1538130"/>
              </a:xfrm>
              <a:custGeom>
                <a:avLst/>
                <a:gdLst/>
                <a:ahLst/>
                <a:cxnLst/>
                <a:rect l="l" t="t" r="r" b="b"/>
                <a:pathLst>
                  <a:path w="693538" h="1538130" extrusionOk="0">
                    <a:moveTo>
                      <a:pt x="96891" y="0"/>
                    </a:moveTo>
                    <a:lnTo>
                      <a:pt x="654009" y="0"/>
                    </a:lnTo>
                    <a:lnTo>
                      <a:pt x="654009" y="1273316"/>
                    </a:lnTo>
                    <a:lnTo>
                      <a:pt x="671234" y="1333018"/>
                    </a:lnTo>
                    <a:cubicBezTo>
                      <a:pt x="696288" y="1434193"/>
                      <a:pt x="705718" y="1538130"/>
                      <a:pt x="670196" y="1538130"/>
                    </a:cubicBezTo>
                    <a:lnTo>
                      <a:pt x="38937" y="1538130"/>
                    </a:lnTo>
                    <a:cubicBezTo>
                      <a:pt x="-57658" y="1470683"/>
                      <a:pt x="51040" y="1282941"/>
                      <a:pt x="90629" y="1133446"/>
                    </a:cubicBezTo>
                    <a:lnTo>
                      <a:pt x="96891" y="1120027"/>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098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6" name="Google Shape;326;p6"/>
              <p:cNvSpPr/>
              <p:nvPr/>
            </p:nvSpPr>
            <p:spPr>
              <a:xfrm flipH="1">
                <a:off x="5347391" y="4499332"/>
                <a:ext cx="690070" cy="1538130"/>
              </a:xfrm>
              <a:custGeom>
                <a:avLst/>
                <a:gdLst/>
                <a:ahLst/>
                <a:cxnLst/>
                <a:rect l="l" t="t" r="r" b="b"/>
                <a:pathLst>
                  <a:path w="693538" h="1538130" extrusionOk="0">
                    <a:moveTo>
                      <a:pt x="96891" y="0"/>
                    </a:moveTo>
                    <a:lnTo>
                      <a:pt x="654009" y="0"/>
                    </a:lnTo>
                    <a:lnTo>
                      <a:pt x="654009" y="1273316"/>
                    </a:lnTo>
                    <a:lnTo>
                      <a:pt x="671234" y="1333018"/>
                    </a:lnTo>
                    <a:cubicBezTo>
                      <a:pt x="696288" y="1434193"/>
                      <a:pt x="705718" y="1538130"/>
                      <a:pt x="670196" y="1538130"/>
                    </a:cubicBezTo>
                    <a:lnTo>
                      <a:pt x="38937" y="1538130"/>
                    </a:lnTo>
                    <a:cubicBezTo>
                      <a:pt x="-57658" y="1470683"/>
                      <a:pt x="51040" y="1282941"/>
                      <a:pt x="90629" y="1133446"/>
                    </a:cubicBezTo>
                    <a:lnTo>
                      <a:pt x="96891" y="1120027"/>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098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7" name="Google Shape;327;p6"/>
              <p:cNvSpPr/>
              <p:nvPr/>
            </p:nvSpPr>
            <p:spPr>
              <a:xfrm>
                <a:off x="4675955" y="3209482"/>
                <a:ext cx="1264500" cy="1345500"/>
              </a:xfrm>
              <a:prstGeom prst="round2SameRect">
                <a:avLst>
                  <a:gd name="adj1" fmla="val 21456"/>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8" name="Google Shape;328;p6"/>
              <p:cNvSpPr/>
              <p:nvPr/>
            </p:nvSpPr>
            <p:spPr>
              <a:xfrm>
                <a:off x="4669900" y="4499332"/>
                <a:ext cx="557118" cy="671285"/>
              </a:xfrm>
              <a:custGeom>
                <a:avLst/>
                <a:gdLst/>
                <a:ahLst/>
                <a:cxnLst/>
                <a:rect l="l" t="t" r="r" b="b"/>
                <a:pathLst>
                  <a:path w="557118" h="451284" extrusionOk="0">
                    <a:moveTo>
                      <a:pt x="0" y="0"/>
                    </a:moveTo>
                    <a:lnTo>
                      <a:pt x="557118" y="0"/>
                    </a:lnTo>
                    <a:lnTo>
                      <a:pt x="557118" y="451284"/>
                    </a:lnTo>
                    <a:lnTo>
                      <a:pt x="450303" y="370275"/>
                    </a:lnTo>
                    <a:cubicBezTo>
                      <a:pt x="330700" y="296003"/>
                      <a:pt x="190614" y="247484"/>
                      <a:pt x="39461" y="233374"/>
                    </a:cubicBezTo>
                    <a:lnTo>
                      <a:pt x="0" y="231542"/>
                    </a:ln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29" name="Google Shape;329;p6"/>
              <p:cNvSpPr/>
              <p:nvPr/>
            </p:nvSpPr>
            <p:spPr>
              <a:xfrm flipH="1">
                <a:off x="5385472" y="4499332"/>
                <a:ext cx="557118" cy="671285"/>
              </a:xfrm>
              <a:custGeom>
                <a:avLst/>
                <a:gdLst/>
                <a:ahLst/>
                <a:cxnLst/>
                <a:rect l="l" t="t" r="r" b="b"/>
                <a:pathLst>
                  <a:path w="557118" h="451284" extrusionOk="0">
                    <a:moveTo>
                      <a:pt x="0" y="0"/>
                    </a:moveTo>
                    <a:lnTo>
                      <a:pt x="557118" y="0"/>
                    </a:lnTo>
                    <a:lnTo>
                      <a:pt x="557118" y="451284"/>
                    </a:lnTo>
                    <a:lnTo>
                      <a:pt x="450303" y="370275"/>
                    </a:lnTo>
                    <a:cubicBezTo>
                      <a:pt x="330700" y="296003"/>
                      <a:pt x="190614" y="247484"/>
                      <a:pt x="39461" y="233374"/>
                    </a:cubicBezTo>
                    <a:lnTo>
                      <a:pt x="0" y="231542"/>
                    </a:ln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0" name="Google Shape;330;p6"/>
              <p:cNvSpPr/>
              <p:nvPr/>
            </p:nvSpPr>
            <p:spPr>
              <a:xfrm>
                <a:off x="4656777" y="4505388"/>
                <a:ext cx="1300508" cy="381416"/>
              </a:xfrm>
              <a:custGeom>
                <a:avLst/>
                <a:gdLst/>
                <a:ahLst/>
                <a:cxnLst/>
                <a:rect l="l" t="t" r="r" b="b"/>
                <a:pathLst>
                  <a:path w="1259572" h="554787" extrusionOk="0">
                    <a:moveTo>
                      <a:pt x="0" y="0"/>
                    </a:moveTo>
                    <a:lnTo>
                      <a:pt x="1259572" y="0"/>
                    </a:lnTo>
                    <a:lnTo>
                      <a:pt x="1259572" y="58378"/>
                    </a:lnTo>
                    <a:lnTo>
                      <a:pt x="1227073" y="61609"/>
                    </a:lnTo>
                    <a:cubicBezTo>
                      <a:pt x="1086729" y="89931"/>
                      <a:pt x="962685" y="162379"/>
                      <a:pt x="870497" y="263614"/>
                    </a:cubicBezTo>
                    <a:lnTo>
                      <a:pt x="804991" y="352791"/>
                    </a:lnTo>
                    <a:lnTo>
                      <a:pt x="789693" y="392294"/>
                    </a:lnTo>
                    <a:cubicBezTo>
                      <a:pt x="777912" y="417393"/>
                      <a:pt x="765008" y="440099"/>
                      <a:pt x="751155" y="460038"/>
                    </a:cubicBezTo>
                    <a:lnTo>
                      <a:pt x="745827" y="466200"/>
                    </a:lnTo>
                    <a:lnTo>
                      <a:pt x="745310" y="467293"/>
                    </a:lnTo>
                    <a:lnTo>
                      <a:pt x="744882" y="467293"/>
                    </a:lnTo>
                    <a:lnTo>
                      <a:pt x="706924" y="511189"/>
                    </a:lnTo>
                    <a:cubicBezTo>
                      <a:pt x="675771" y="539263"/>
                      <a:pt x="641520" y="554787"/>
                      <a:pt x="605567" y="554787"/>
                    </a:cubicBezTo>
                    <a:cubicBezTo>
                      <a:pt x="533662" y="554787"/>
                      <a:pt x="468563" y="492691"/>
                      <a:pt x="421441" y="392294"/>
                    </a:cubicBezTo>
                    <a:lnTo>
                      <a:pt x="395400" y="325049"/>
                    </a:lnTo>
                    <a:lnTo>
                      <a:pt x="389900" y="315993"/>
                    </a:lnTo>
                    <a:cubicBezTo>
                      <a:pt x="320072" y="221576"/>
                      <a:pt x="224990" y="146483"/>
                      <a:pt x="114449" y="100374"/>
                    </a:cubicBezTo>
                    <a:lnTo>
                      <a:pt x="0" y="65339"/>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6360000" sx="108000" sy="108000" algn="tl" rotWithShape="0">
                  <a:srgbClr val="000000">
                    <a:alpha val="407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1" name="Google Shape;331;p6"/>
              <p:cNvSpPr/>
              <p:nvPr/>
            </p:nvSpPr>
            <p:spPr>
              <a:xfrm>
                <a:off x="4674945" y="5232064"/>
                <a:ext cx="562689" cy="254439"/>
              </a:xfrm>
              <a:custGeom>
                <a:avLst/>
                <a:gdLst/>
                <a:ahLst/>
                <a:cxnLst/>
                <a:rect l="l" t="t" r="r" b="b"/>
                <a:pathLst>
                  <a:path w="557118" h="278075" extrusionOk="0">
                    <a:moveTo>
                      <a:pt x="280575" y="179"/>
                    </a:moveTo>
                    <a:cubicBezTo>
                      <a:pt x="383668" y="925"/>
                      <a:pt x="511028" y="-1818"/>
                      <a:pt x="557118" y="43928"/>
                    </a:cubicBezTo>
                    <a:lnTo>
                      <a:pt x="557118" y="274657"/>
                    </a:lnTo>
                    <a:cubicBezTo>
                      <a:pt x="465783" y="245401"/>
                      <a:pt x="390953" y="192931"/>
                      <a:pt x="283114" y="186890"/>
                    </a:cubicBezTo>
                    <a:cubicBezTo>
                      <a:pt x="175275" y="180849"/>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2" name="Google Shape;332;p6"/>
              <p:cNvSpPr/>
              <p:nvPr/>
            </p:nvSpPr>
            <p:spPr>
              <a:xfrm>
                <a:off x="5390516" y="5245184"/>
                <a:ext cx="562689" cy="254439"/>
              </a:xfrm>
              <a:custGeom>
                <a:avLst/>
                <a:gdLst/>
                <a:ahLst/>
                <a:cxnLst/>
                <a:rect l="l" t="t" r="r" b="b"/>
                <a:pathLst>
                  <a:path w="557118" h="278075" extrusionOk="0">
                    <a:moveTo>
                      <a:pt x="280575" y="179"/>
                    </a:moveTo>
                    <a:cubicBezTo>
                      <a:pt x="383668" y="925"/>
                      <a:pt x="511028" y="-1818"/>
                      <a:pt x="557118" y="43928"/>
                    </a:cubicBezTo>
                    <a:lnTo>
                      <a:pt x="557118" y="274657"/>
                    </a:lnTo>
                    <a:cubicBezTo>
                      <a:pt x="465783" y="245401"/>
                      <a:pt x="390953" y="192931"/>
                      <a:pt x="283114" y="186890"/>
                    </a:cubicBezTo>
                    <a:cubicBezTo>
                      <a:pt x="175275" y="180849"/>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3" name="Google Shape;333;p6"/>
              <p:cNvSpPr/>
              <p:nvPr/>
            </p:nvSpPr>
            <p:spPr>
              <a:xfrm>
                <a:off x="4826335" y="5207842"/>
                <a:ext cx="260400" cy="240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4" name="Google Shape;334;p6"/>
              <p:cNvSpPr/>
              <p:nvPr/>
            </p:nvSpPr>
            <p:spPr>
              <a:xfrm>
                <a:off x="5541908" y="5233073"/>
                <a:ext cx="260400" cy="240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5" name="Google Shape;335;p6"/>
              <p:cNvSpPr/>
              <p:nvPr/>
            </p:nvSpPr>
            <p:spPr>
              <a:xfrm rot="10800000">
                <a:off x="4682493" y="5528887"/>
                <a:ext cx="562689" cy="290572"/>
              </a:xfrm>
              <a:custGeom>
                <a:avLst/>
                <a:gdLst/>
                <a:ahLst/>
                <a:cxnLst/>
                <a:rect l="l" t="t" r="r" b="b"/>
                <a:pathLst>
                  <a:path w="557118" h="279396" extrusionOk="0">
                    <a:moveTo>
                      <a:pt x="280575" y="179"/>
                    </a:moveTo>
                    <a:cubicBezTo>
                      <a:pt x="383668" y="925"/>
                      <a:pt x="511028" y="-1818"/>
                      <a:pt x="557118" y="43928"/>
                    </a:cubicBezTo>
                    <a:lnTo>
                      <a:pt x="557118" y="274657"/>
                    </a:lnTo>
                    <a:cubicBezTo>
                      <a:pt x="465783" y="245401"/>
                      <a:pt x="390953" y="232137"/>
                      <a:pt x="283114" y="226096"/>
                    </a:cubicBezTo>
                    <a:cubicBezTo>
                      <a:pt x="175275" y="220055"/>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6" name="Google Shape;336;p6"/>
              <p:cNvSpPr/>
              <p:nvPr/>
            </p:nvSpPr>
            <p:spPr>
              <a:xfrm rot="10800000">
                <a:off x="5385955" y="5542009"/>
                <a:ext cx="562689" cy="290572"/>
              </a:xfrm>
              <a:custGeom>
                <a:avLst/>
                <a:gdLst/>
                <a:ahLst/>
                <a:cxnLst/>
                <a:rect l="l" t="t" r="r" b="b"/>
                <a:pathLst>
                  <a:path w="557118" h="279396" extrusionOk="0">
                    <a:moveTo>
                      <a:pt x="280575" y="179"/>
                    </a:moveTo>
                    <a:cubicBezTo>
                      <a:pt x="383668" y="925"/>
                      <a:pt x="511028" y="-1818"/>
                      <a:pt x="557118" y="43928"/>
                    </a:cubicBezTo>
                    <a:lnTo>
                      <a:pt x="557118" y="274657"/>
                    </a:lnTo>
                    <a:cubicBezTo>
                      <a:pt x="465783" y="245401"/>
                      <a:pt x="390953" y="232137"/>
                      <a:pt x="283114" y="226096"/>
                    </a:cubicBezTo>
                    <a:cubicBezTo>
                      <a:pt x="175275" y="220055"/>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7" name="Google Shape;337;p6"/>
              <p:cNvSpPr/>
              <p:nvPr/>
            </p:nvSpPr>
            <p:spPr>
              <a:xfrm>
                <a:off x="5233074" y="3222607"/>
                <a:ext cx="151500" cy="13263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8" name="Google Shape;338;p6"/>
              <p:cNvSpPr/>
              <p:nvPr/>
            </p:nvSpPr>
            <p:spPr>
              <a:xfrm>
                <a:off x="5760923" y="3326561"/>
                <a:ext cx="151500" cy="11880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39" name="Google Shape;339;p6"/>
              <p:cNvSpPr/>
              <p:nvPr/>
            </p:nvSpPr>
            <p:spPr>
              <a:xfrm>
                <a:off x="4684030" y="3351793"/>
                <a:ext cx="151500" cy="11880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0" name="Google Shape;340;p6"/>
              <p:cNvSpPr/>
              <p:nvPr/>
            </p:nvSpPr>
            <p:spPr>
              <a:xfrm rot="5400000">
                <a:off x="5238007" y="3796879"/>
                <a:ext cx="151500" cy="13263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1" name="Google Shape;341;p6"/>
              <p:cNvSpPr/>
              <p:nvPr/>
            </p:nvSpPr>
            <p:spPr>
              <a:xfrm>
                <a:off x="5119026" y="4356017"/>
                <a:ext cx="361200" cy="228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2" name="Google Shape;342;p6"/>
              <p:cNvSpPr/>
              <p:nvPr/>
            </p:nvSpPr>
            <p:spPr>
              <a:xfrm>
                <a:off x="4992867" y="3600072"/>
                <a:ext cx="614700" cy="3786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3" name="Google Shape;343;p6"/>
              <p:cNvSpPr/>
              <p:nvPr/>
            </p:nvSpPr>
            <p:spPr>
              <a:xfrm>
                <a:off x="5122844" y="3715633"/>
                <a:ext cx="145200" cy="145200"/>
              </a:xfrm>
              <a:prstGeom prst="ellipse">
                <a:avLst/>
              </a:prstGeom>
              <a:solidFill>
                <a:srgbClr val="0076A1"/>
              </a:soli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4" name="Google Shape;344;p6"/>
              <p:cNvSpPr/>
              <p:nvPr/>
            </p:nvSpPr>
            <p:spPr>
              <a:xfrm>
                <a:off x="5366079" y="3715633"/>
                <a:ext cx="145200" cy="145200"/>
              </a:xfrm>
              <a:prstGeom prst="ellipse">
                <a:avLst/>
              </a:prstGeom>
              <a:solidFill>
                <a:srgbClr val="003446"/>
              </a:soli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5" name="Google Shape;345;p6"/>
              <p:cNvSpPr/>
              <p:nvPr/>
            </p:nvSpPr>
            <p:spPr>
              <a:xfrm>
                <a:off x="4493276" y="2252696"/>
                <a:ext cx="1588557" cy="1229294"/>
              </a:xfrm>
              <a:custGeom>
                <a:avLst/>
                <a:gdLst/>
                <a:ahLst/>
                <a:cxnLst/>
                <a:rect l="l" t="t" r="r" b="b"/>
                <a:pathLst>
                  <a:path w="1616852" h="1229294" extrusionOk="0">
                    <a:moveTo>
                      <a:pt x="807417" y="0"/>
                    </a:moveTo>
                    <a:cubicBezTo>
                      <a:pt x="1053024" y="0"/>
                      <a:pt x="1269566" y="107495"/>
                      <a:pt x="1397435" y="270992"/>
                    </a:cubicBezTo>
                    <a:lnTo>
                      <a:pt x="1454803" y="362293"/>
                    </a:lnTo>
                    <a:lnTo>
                      <a:pt x="1462529" y="363283"/>
                    </a:lnTo>
                    <a:cubicBezTo>
                      <a:pt x="1550601" y="386199"/>
                      <a:pt x="1616852" y="485286"/>
                      <a:pt x="1616852" y="604048"/>
                    </a:cubicBezTo>
                    <a:cubicBezTo>
                      <a:pt x="1616852" y="705844"/>
                      <a:pt x="1568178" y="793185"/>
                      <a:pt x="1498809" y="830493"/>
                    </a:cubicBezTo>
                    <a:lnTo>
                      <a:pt x="1466925" y="843078"/>
                    </a:lnTo>
                    <a:lnTo>
                      <a:pt x="1463038" y="853895"/>
                    </a:lnTo>
                    <a:cubicBezTo>
                      <a:pt x="1355021" y="1074501"/>
                      <a:pt x="1102145" y="1229294"/>
                      <a:pt x="807417" y="1229294"/>
                    </a:cubicBezTo>
                    <a:cubicBezTo>
                      <a:pt x="512689" y="1229294"/>
                      <a:pt x="259813" y="1074501"/>
                      <a:pt x="151796" y="853895"/>
                    </a:cubicBezTo>
                    <a:lnTo>
                      <a:pt x="149689" y="848031"/>
                    </a:lnTo>
                    <a:lnTo>
                      <a:pt x="118044" y="835540"/>
                    </a:lnTo>
                    <a:cubicBezTo>
                      <a:pt x="48674" y="798232"/>
                      <a:pt x="0" y="710891"/>
                      <a:pt x="0" y="609095"/>
                    </a:cubicBezTo>
                    <a:cubicBezTo>
                      <a:pt x="0" y="490333"/>
                      <a:pt x="66251" y="391246"/>
                      <a:pt x="154323" y="368330"/>
                    </a:cubicBezTo>
                    <a:lnTo>
                      <a:pt x="156405" y="368063"/>
                    </a:lnTo>
                    <a:lnTo>
                      <a:pt x="217399" y="270992"/>
                    </a:lnTo>
                    <a:cubicBezTo>
                      <a:pt x="345268" y="107495"/>
                      <a:pt x="561810" y="0"/>
                      <a:pt x="807417"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6" name="Google Shape;346;p6"/>
              <p:cNvSpPr/>
              <p:nvPr/>
            </p:nvSpPr>
            <p:spPr>
              <a:xfrm>
                <a:off x="5065885" y="2236571"/>
                <a:ext cx="449700" cy="144000"/>
              </a:xfrm>
              <a:prstGeom prst="round2SameRect">
                <a:avLst>
                  <a:gd name="adj1" fmla="val 50000"/>
                  <a:gd name="adj2" fmla="val 0"/>
                </a:avLst>
              </a:prstGeom>
              <a:solidFill>
                <a:srgbClr val="0076A1"/>
              </a:solidFill>
              <a:ln w="66675" cap="flat" cmpd="sng">
                <a:solidFill>
                  <a:srgbClr val="E1E1E1"/>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7" name="Google Shape;347;p6"/>
              <p:cNvSpPr/>
              <p:nvPr/>
            </p:nvSpPr>
            <p:spPr>
              <a:xfrm>
                <a:off x="4729446" y="2404084"/>
                <a:ext cx="1120200" cy="1005300"/>
              </a:xfrm>
              <a:prstGeom prst="ellipse">
                <a:avLst/>
              </a:prstGeom>
              <a:gradFill>
                <a:gsLst>
                  <a:gs pos="0">
                    <a:srgbClr val="00B0F0"/>
                  </a:gs>
                  <a:gs pos="1000">
                    <a:srgbClr val="00B0F0"/>
                  </a:gs>
                  <a:gs pos="100000">
                    <a:srgbClr val="000000"/>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8" name="Google Shape;348;p6"/>
              <p:cNvSpPr/>
              <p:nvPr/>
            </p:nvSpPr>
            <p:spPr>
              <a:xfrm>
                <a:off x="4730457" y="2420734"/>
                <a:ext cx="424142" cy="971936"/>
              </a:xfrm>
              <a:custGeom>
                <a:avLst/>
                <a:gdLst/>
                <a:ahLst/>
                <a:cxnLst/>
                <a:rect l="l" t="t" r="r" b="b"/>
                <a:pathLst>
                  <a:path w="424142" h="971936" extrusionOk="0">
                    <a:moveTo>
                      <a:pt x="424142" y="0"/>
                    </a:moveTo>
                    <a:lnTo>
                      <a:pt x="417621" y="11961"/>
                    </a:lnTo>
                    <a:cubicBezTo>
                      <a:pt x="357224" y="147269"/>
                      <a:pt x="321957" y="310385"/>
                      <a:pt x="321957" y="485968"/>
                    </a:cubicBezTo>
                    <a:cubicBezTo>
                      <a:pt x="321957" y="661551"/>
                      <a:pt x="357224" y="824667"/>
                      <a:pt x="417621" y="959975"/>
                    </a:cubicBezTo>
                    <a:lnTo>
                      <a:pt x="424142" y="971936"/>
                    </a:lnTo>
                    <a:lnTo>
                      <a:pt x="342112" y="949088"/>
                    </a:lnTo>
                    <a:cubicBezTo>
                      <a:pt x="141067" y="872786"/>
                      <a:pt x="0" y="694159"/>
                      <a:pt x="0" y="485968"/>
                    </a:cubicBezTo>
                    <a:cubicBezTo>
                      <a:pt x="0" y="277777"/>
                      <a:pt x="141067" y="99150"/>
                      <a:pt x="342112" y="22848"/>
                    </a:cubicBezTo>
                    <a:close/>
                  </a:path>
                </a:pathLst>
              </a:custGeom>
              <a:solidFill>
                <a:srgbClr val="0076A1">
                  <a:alpha val="55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9" name="Google Shape;349;p6"/>
              <p:cNvSpPr/>
              <p:nvPr/>
            </p:nvSpPr>
            <p:spPr>
              <a:xfrm>
                <a:off x="4779911" y="2628143"/>
                <a:ext cx="239785" cy="430026"/>
              </a:xfrm>
              <a:custGeom>
                <a:avLst/>
                <a:gdLst/>
                <a:ahLst/>
                <a:cxnLst/>
                <a:rect l="l" t="t" r="r" b="b"/>
                <a:pathLst>
                  <a:path w="373207" h="575286" extrusionOk="0">
                    <a:moveTo>
                      <a:pt x="49467" y="157448"/>
                    </a:moveTo>
                    <a:lnTo>
                      <a:pt x="338413" y="157448"/>
                    </a:lnTo>
                    <a:lnTo>
                      <a:pt x="328411" y="223127"/>
                    </a:lnTo>
                    <a:cubicBezTo>
                      <a:pt x="324161" y="265225"/>
                      <a:pt x="321957" y="308341"/>
                      <a:pt x="321957" y="352237"/>
                    </a:cubicBezTo>
                    <a:cubicBezTo>
                      <a:pt x="321957" y="396133"/>
                      <a:pt x="324161" y="439249"/>
                      <a:pt x="328411" y="481347"/>
                    </a:cubicBezTo>
                    <a:lnTo>
                      <a:pt x="342716" y="575286"/>
                    </a:lnTo>
                    <a:lnTo>
                      <a:pt x="64607" y="575286"/>
                    </a:lnTo>
                    <a:lnTo>
                      <a:pt x="25183" y="501700"/>
                    </a:lnTo>
                    <a:cubicBezTo>
                      <a:pt x="8817" y="454485"/>
                      <a:pt x="0" y="404285"/>
                      <a:pt x="0" y="352237"/>
                    </a:cubicBezTo>
                    <a:cubicBezTo>
                      <a:pt x="0" y="300189"/>
                      <a:pt x="8817" y="249989"/>
                      <a:pt x="25183" y="202774"/>
                    </a:cubicBezTo>
                    <a:close/>
                    <a:moveTo>
                      <a:pt x="162218" y="0"/>
                    </a:moveTo>
                    <a:lnTo>
                      <a:pt x="373207" y="0"/>
                    </a:lnTo>
                    <a:lnTo>
                      <a:pt x="347140" y="100130"/>
                    </a:lnTo>
                    <a:lnTo>
                      <a:pt x="346558" y="103955"/>
                    </a:lnTo>
                    <a:lnTo>
                      <a:pt x="78126" y="103955"/>
                    </a:lnTo>
                    <a:lnTo>
                      <a:pt x="95664" y="71219"/>
                    </a:lnTo>
                    <a:cubicBezTo>
                      <a:pt x="110764" y="51164"/>
                      <a:pt x="127434" y="32140"/>
                      <a:pt x="145516" y="14288"/>
                    </a:cubicBezTo>
                    <a:close/>
                  </a:path>
                </a:pathLst>
              </a:custGeom>
              <a:solidFill>
                <a:srgbClr val="F2F2F2">
                  <a:alpha val="627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50" name="Google Shape;350;p6"/>
            <p:cNvGrpSpPr/>
            <p:nvPr/>
          </p:nvGrpSpPr>
          <p:grpSpPr>
            <a:xfrm>
              <a:off x="5900874" y="1508478"/>
              <a:ext cx="906224" cy="3236497"/>
              <a:chOff x="838317" y="246672"/>
              <a:chExt cx="1232623" cy="4402200"/>
            </a:xfrm>
          </p:grpSpPr>
          <p:sp>
            <p:nvSpPr>
              <p:cNvPr id="351" name="Google Shape;351;p6"/>
              <p:cNvSpPr/>
              <p:nvPr/>
            </p:nvSpPr>
            <p:spPr>
              <a:xfrm flipH="1">
                <a:off x="1999840" y="246672"/>
                <a:ext cx="71100" cy="44022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2" name="Google Shape;352;p6"/>
              <p:cNvSpPr/>
              <p:nvPr/>
            </p:nvSpPr>
            <p:spPr>
              <a:xfrm>
                <a:off x="838317" y="385956"/>
                <a:ext cx="1180848" cy="842736"/>
              </a:xfrm>
              <a:custGeom>
                <a:avLst/>
                <a:gdLst/>
                <a:ahLst/>
                <a:cxnLst/>
                <a:rect l="l" t="t" r="r" b="b"/>
                <a:pathLst>
                  <a:path w="3148927" h="2042997" extrusionOk="0">
                    <a:moveTo>
                      <a:pt x="0" y="0"/>
                    </a:moveTo>
                    <a:cubicBezTo>
                      <a:pt x="1267644" y="1023402"/>
                      <a:pt x="2099285" y="0"/>
                      <a:pt x="3148927" y="0"/>
                    </a:cubicBezTo>
                    <a:lnTo>
                      <a:pt x="3148927" y="1719798"/>
                    </a:lnTo>
                    <a:cubicBezTo>
                      <a:pt x="2099285" y="1719798"/>
                      <a:pt x="1433165" y="2446997"/>
                      <a:pt x="0" y="1719798"/>
                    </a:cubicBezTo>
                    <a:lnTo>
                      <a:pt x="0" y="0"/>
                    </a:lnTo>
                    <a:close/>
                  </a:path>
                </a:pathLst>
              </a:custGeom>
              <a:gradFill>
                <a:gsLst>
                  <a:gs pos="0">
                    <a:srgbClr val="DF5623"/>
                  </a:gs>
                  <a:gs pos="100000">
                    <a:srgbClr val="C00000"/>
                  </a:gs>
                </a:gsLst>
                <a:lin ang="0" scaled="0"/>
              </a:gra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353" name="Google Shape;353;p6"/>
            <p:cNvGrpSpPr/>
            <p:nvPr/>
          </p:nvGrpSpPr>
          <p:grpSpPr>
            <a:xfrm>
              <a:off x="6684728" y="3103414"/>
              <a:ext cx="176630" cy="251047"/>
              <a:chOff x="1886329" y="-423894"/>
              <a:chExt cx="240248" cy="341467"/>
            </a:xfrm>
          </p:grpSpPr>
          <p:sp>
            <p:nvSpPr>
              <p:cNvPr id="354" name="Google Shape;354;p6"/>
              <p:cNvSpPr/>
              <p:nvPr/>
            </p:nvSpPr>
            <p:spPr>
              <a:xfrm>
                <a:off x="1889357" y="-423894"/>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5" name="Google Shape;355;p6"/>
              <p:cNvSpPr/>
              <p:nvPr/>
            </p:nvSpPr>
            <p:spPr>
              <a:xfrm>
                <a:off x="1902477" y="-340128"/>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6" name="Google Shape;356;p6"/>
              <p:cNvSpPr/>
              <p:nvPr/>
            </p:nvSpPr>
            <p:spPr>
              <a:xfrm>
                <a:off x="1891375" y="-250306"/>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6"/>
              <p:cNvSpPr/>
              <p:nvPr/>
            </p:nvSpPr>
            <p:spPr>
              <a:xfrm>
                <a:off x="1886329" y="-154427"/>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genda">
  <p:cSld name="ONE_COLUMN_TEXT_1">
    <p:spTree>
      <p:nvGrpSpPr>
        <p:cNvPr id="1" name="Shape 541"/>
        <p:cNvGrpSpPr/>
        <p:nvPr/>
      </p:nvGrpSpPr>
      <p:grpSpPr>
        <a:xfrm>
          <a:off x="0" y="0"/>
          <a:ext cx="0" cy="0"/>
          <a:chOff x="0" y="0"/>
          <a:chExt cx="0" cy="0"/>
        </a:xfrm>
      </p:grpSpPr>
      <p:sp>
        <p:nvSpPr>
          <p:cNvPr id="542" name="Google Shape;542;p9"/>
          <p:cNvSpPr txBox="1">
            <a:spLocks noGrp="1"/>
          </p:cNvSpPr>
          <p:nvPr>
            <p:ph type="title"/>
          </p:nvPr>
        </p:nvSpPr>
        <p:spPr>
          <a:xfrm>
            <a:off x="3463626" y="740800"/>
            <a:ext cx="7186800" cy="1007700"/>
          </a:xfrm>
          <a:prstGeom prst="rect">
            <a:avLst/>
          </a:prstGeom>
        </p:spPr>
        <p:txBody>
          <a:bodyPr spcFirstLastPara="1" wrap="square" lIns="121900" tIns="121900" rIns="121900" bIns="121900" anchor="b" anchorCtr="0">
            <a:noAutofit/>
          </a:bodyPr>
          <a:lstStyle>
            <a:lvl1pPr lvl="0" rtl="0">
              <a:spcBef>
                <a:spcPts val="0"/>
              </a:spcBef>
              <a:spcAft>
                <a:spcPts val="0"/>
              </a:spcAft>
              <a:buSzPts val="40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43" name="Google Shape;543;p9"/>
          <p:cNvSpPr txBox="1">
            <a:spLocks noGrp="1"/>
          </p:cNvSpPr>
          <p:nvPr>
            <p:ph type="body" idx="1"/>
          </p:nvPr>
        </p:nvSpPr>
        <p:spPr>
          <a:xfrm>
            <a:off x="1973025" y="1852800"/>
            <a:ext cx="8677500" cy="2841600"/>
          </a:xfrm>
          <a:prstGeom prst="rect">
            <a:avLst/>
          </a:prstGeom>
        </p:spPr>
        <p:txBody>
          <a:bodyPr spcFirstLastPara="1" wrap="square" lIns="121900" tIns="121900" rIns="121900" bIns="121900" anchor="t" anchorCtr="0">
            <a:noAutofit/>
          </a:bodyPr>
          <a:lstStyle>
            <a:lvl1pPr marL="457200" lvl="0" indent="-393700" rtl="0">
              <a:spcBef>
                <a:spcPts val="0"/>
              </a:spcBef>
              <a:spcAft>
                <a:spcPts val="0"/>
              </a:spcAft>
              <a:buSzPts val="2600"/>
              <a:buChar char="●"/>
              <a:defRPr/>
            </a:lvl1pPr>
            <a:lvl2pPr marL="914400" lvl="1" indent="-393700" rtl="0">
              <a:spcBef>
                <a:spcPts val="2100"/>
              </a:spcBef>
              <a:spcAft>
                <a:spcPts val="0"/>
              </a:spcAft>
              <a:buSzPts val="2600"/>
              <a:buChar char="○"/>
              <a:defRPr/>
            </a:lvl2pPr>
            <a:lvl3pPr marL="1371600" lvl="2" indent="-393700" rtl="0">
              <a:spcBef>
                <a:spcPts val="2100"/>
              </a:spcBef>
              <a:spcAft>
                <a:spcPts val="0"/>
              </a:spcAft>
              <a:buSzPts val="2600"/>
              <a:buChar char="■"/>
              <a:defRPr/>
            </a:lvl3pPr>
            <a:lvl4pPr marL="1828800" lvl="3" indent="-393700" rtl="0">
              <a:spcBef>
                <a:spcPts val="2100"/>
              </a:spcBef>
              <a:spcAft>
                <a:spcPts val="0"/>
              </a:spcAft>
              <a:buSzPts val="2600"/>
              <a:buChar char="●"/>
              <a:defRPr/>
            </a:lvl4pPr>
            <a:lvl5pPr marL="2286000" lvl="4" indent="-393700" rtl="0">
              <a:spcBef>
                <a:spcPts val="2100"/>
              </a:spcBef>
              <a:spcAft>
                <a:spcPts val="0"/>
              </a:spcAft>
              <a:buSzPts val="2600"/>
              <a:buChar char="○"/>
              <a:defRPr/>
            </a:lvl5pPr>
            <a:lvl6pPr marL="2743200" lvl="5" indent="-393700" rtl="0">
              <a:spcBef>
                <a:spcPts val="2100"/>
              </a:spcBef>
              <a:spcAft>
                <a:spcPts val="0"/>
              </a:spcAft>
              <a:buSzPts val="2600"/>
              <a:buChar char="■"/>
              <a:defRPr/>
            </a:lvl6pPr>
            <a:lvl7pPr marL="3200400" lvl="6" indent="-393700" rtl="0">
              <a:spcBef>
                <a:spcPts val="2100"/>
              </a:spcBef>
              <a:spcAft>
                <a:spcPts val="0"/>
              </a:spcAft>
              <a:buSzPts val="2600"/>
              <a:buChar char="●"/>
              <a:defRPr/>
            </a:lvl7pPr>
            <a:lvl8pPr marL="3657600" lvl="7" indent="-393700" rtl="0">
              <a:spcBef>
                <a:spcPts val="2100"/>
              </a:spcBef>
              <a:spcAft>
                <a:spcPts val="0"/>
              </a:spcAft>
              <a:buSzPts val="2600"/>
              <a:buChar char="○"/>
              <a:defRPr/>
            </a:lvl8pPr>
            <a:lvl9pPr marL="4114800" lvl="8" indent="-393700" rtl="0">
              <a:spcBef>
                <a:spcPts val="2100"/>
              </a:spcBef>
              <a:spcAft>
                <a:spcPts val="2100"/>
              </a:spcAft>
              <a:buSzPts val="2600"/>
              <a:buChar char="■"/>
              <a:defRPr/>
            </a:lvl9pPr>
          </a:lstStyle>
          <a:p>
            <a:endParaRPr/>
          </a:p>
        </p:txBody>
      </p:sp>
      <p:sp>
        <p:nvSpPr>
          <p:cNvPr id="544" name="Google Shape;544;p9"/>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45" name="Google Shape;545;p9"/>
          <p:cNvSpPr/>
          <p:nvPr/>
        </p:nvSpPr>
        <p:spPr>
          <a:xfrm flipH="1">
            <a:off x="4543211" y="4519685"/>
            <a:ext cx="7612452" cy="2345378"/>
          </a:xfrm>
          <a:custGeom>
            <a:avLst/>
            <a:gdLst/>
            <a:ahLst/>
            <a:cxnLst/>
            <a:rect l="l" t="t" r="r" b="b"/>
            <a:pathLst>
              <a:path w="7612452" h="2345378" extrusionOk="0">
                <a:moveTo>
                  <a:pt x="1102902" y="0"/>
                </a:moveTo>
                <a:cubicBezTo>
                  <a:pt x="832823" y="0"/>
                  <a:pt x="581922" y="82103"/>
                  <a:pt x="373793" y="222712"/>
                </a:cubicBezTo>
                <a:lnTo>
                  <a:pt x="236102" y="336317"/>
                </a:lnTo>
                <a:lnTo>
                  <a:pt x="149374" y="283628"/>
                </a:lnTo>
                <a:lnTo>
                  <a:pt x="0" y="213913"/>
                </a:lnTo>
                <a:lnTo>
                  <a:pt x="0" y="2345378"/>
                </a:lnTo>
                <a:lnTo>
                  <a:pt x="7612452" y="2345378"/>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6" name="Google Shape;546;p9"/>
          <p:cNvSpPr/>
          <p:nvPr/>
        </p:nvSpPr>
        <p:spPr>
          <a:xfrm flipH="1">
            <a:off x="4566423" y="4512622"/>
            <a:ext cx="7612452" cy="2345378"/>
          </a:xfrm>
          <a:custGeom>
            <a:avLst/>
            <a:gdLst/>
            <a:ahLst/>
            <a:cxnLst/>
            <a:rect l="l" t="t" r="r" b="b"/>
            <a:pathLst>
              <a:path w="7612452" h="2345378" extrusionOk="0">
                <a:moveTo>
                  <a:pt x="1102902" y="0"/>
                </a:moveTo>
                <a:cubicBezTo>
                  <a:pt x="832823" y="0"/>
                  <a:pt x="581922" y="82103"/>
                  <a:pt x="373793" y="222712"/>
                </a:cubicBezTo>
                <a:lnTo>
                  <a:pt x="236102" y="336317"/>
                </a:lnTo>
                <a:lnTo>
                  <a:pt x="149374" y="283628"/>
                </a:lnTo>
                <a:lnTo>
                  <a:pt x="0" y="213913"/>
                </a:lnTo>
                <a:lnTo>
                  <a:pt x="0" y="2345378"/>
                </a:lnTo>
                <a:lnTo>
                  <a:pt x="7612452" y="2345378"/>
                </a:lnTo>
                <a:lnTo>
                  <a:pt x="7604891" y="2331448"/>
                </a:lnTo>
                <a:cubicBezTo>
                  <a:pt x="7538757" y="2233556"/>
                  <a:pt x="7449690" y="2152428"/>
                  <a:pt x="7345399" y="2095775"/>
                </a:cubicBezTo>
                <a:lnTo>
                  <a:pt x="7318487" y="2085186"/>
                </a:lnTo>
                <a:lnTo>
                  <a:pt x="7287951" y="1986811"/>
                </a:lnTo>
                <a:cubicBezTo>
                  <a:pt x="7152619" y="1666852"/>
                  <a:pt x="6835800" y="1442345"/>
                  <a:pt x="6466543" y="1442345"/>
                </a:cubicBezTo>
                <a:cubicBezTo>
                  <a:pt x="6404999" y="1442345"/>
                  <a:pt x="6344913" y="1448581"/>
                  <a:pt x="6286881" y="1460457"/>
                </a:cubicBezTo>
                <a:lnTo>
                  <a:pt x="6274372" y="1464340"/>
                </a:lnTo>
                <a:lnTo>
                  <a:pt x="6268940" y="1446842"/>
                </a:lnTo>
                <a:cubicBezTo>
                  <a:pt x="5966699" y="732264"/>
                  <a:pt x="5259135" y="230868"/>
                  <a:pt x="4434462" y="230868"/>
                </a:cubicBezTo>
                <a:cubicBezTo>
                  <a:pt x="4159570" y="230868"/>
                  <a:pt x="3897691" y="286577"/>
                  <a:pt x="3659499" y="387325"/>
                </a:cubicBezTo>
                <a:lnTo>
                  <a:pt x="3607645" y="412304"/>
                </a:lnTo>
                <a:lnTo>
                  <a:pt x="3498000" y="384112"/>
                </a:lnTo>
                <a:cubicBezTo>
                  <a:pt x="3351209" y="354074"/>
                  <a:pt x="3199221" y="338299"/>
                  <a:pt x="3043549" y="338299"/>
                </a:cubicBezTo>
                <a:cubicBezTo>
                  <a:pt x="2732206" y="338299"/>
                  <a:pt x="2435601" y="401397"/>
                  <a:pt x="2165823" y="515504"/>
                </a:cubicBezTo>
                <a:lnTo>
                  <a:pt x="2143909" y="526060"/>
                </a:lnTo>
                <a:lnTo>
                  <a:pt x="2025008" y="381947"/>
                </a:lnTo>
                <a:cubicBezTo>
                  <a:pt x="1789019" y="145960"/>
                  <a:pt x="1463007" y="0"/>
                  <a:pt x="1102902"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428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7" name="Google Shape;547;p9"/>
          <p:cNvSpPr/>
          <p:nvPr/>
        </p:nvSpPr>
        <p:spPr>
          <a:xfrm>
            <a:off x="8154503" y="4527210"/>
            <a:ext cx="4020337" cy="2342902"/>
          </a:xfrm>
          <a:custGeom>
            <a:avLst/>
            <a:gdLst/>
            <a:ahLst/>
            <a:cxnLst/>
            <a:rect l="l" t="t" r="r" b="b"/>
            <a:pathLst>
              <a:path w="4020337" h="2342902" extrusionOk="0">
                <a:moveTo>
                  <a:pt x="4020335" y="0"/>
                </a:moveTo>
                <a:lnTo>
                  <a:pt x="4020335" y="1218572"/>
                </a:lnTo>
                <a:lnTo>
                  <a:pt x="4020337" y="1218572"/>
                </a:lnTo>
                <a:lnTo>
                  <a:pt x="4020337" y="2342902"/>
                </a:lnTo>
                <a:lnTo>
                  <a:pt x="3791" y="2342902"/>
                </a:lnTo>
                <a:lnTo>
                  <a:pt x="0" y="2305693"/>
                </a:ln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noFill/>
          <a:ln w="222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48" name="Google Shape;548;p9"/>
          <p:cNvSpPr/>
          <p:nvPr/>
        </p:nvSpPr>
        <p:spPr>
          <a:xfrm>
            <a:off x="8171663" y="4515098"/>
            <a:ext cx="4020337" cy="2342902"/>
          </a:xfrm>
          <a:custGeom>
            <a:avLst/>
            <a:gdLst/>
            <a:ahLst/>
            <a:cxnLst/>
            <a:rect l="l" t="t" r="r" b="b"/>
            <a:pathLst>
              <a:path w="4020337" h="2342902" extrusionOk="0">
                <a:moveTo>
                  <a:pt x="4020335" y="0"/>
                </a:moveTo>
                <a:lnTo>
                  <a:pt x="4020335" y="1218572"/>
                </a:lnTo>
                <a:lnTo>
                  <a:pt x="4020337" y="1218572"/>
                </a:lnTo>
                <a:lnTo>
                  <a:pt x="4020337" y="2342902"/>
                </a:lnTo>
                <a:lnTo>
                  <a:pt x="3791" y="2342902"/>
                </a:lnTo>
                <a:lnTo>
                  <a:pt x="0" y="2305693"/>
                </a:lnTo>
                <a:cubicBezTo>
                  <a:pt x="0" y="1983030"/>
                  <a:pt x="264357" y="1721460"/>
                  <a:pt x="590460" y="1721460"/>
                </a:cubicBezTo>
                <a:cubicBezTo>
                  <a:pt x="671984" y="1721460"/>
                  <a:pt x="749651" y="1737809"/>
                  <a:pt x="820292" y="1767371"/>
                </a:cubicBezTo>
                <a:lnTo>
                  <a:pt x="893566" y="1806725"/>
                </a:lnTo>
                <a:lnTo>
                  <a:pt x="880889" y="1682273"/>
                </a:lnTo>
                <a:cubicBezTo>
                  <a:pt x="880889" y="1108431"/>
                  <a:pt x="1351038" y="643239"/>
                  <a:pt x="1930995" y="643239"/>
                </a:cubicBezTo>
                <a:cubicBezTo>
                  <a:pt x="2075984" y="643239"/>
                  <a:pt x="2214109" y="672314"/>
                  <a:pt x="2339744" y="724892"/>
                </a:cubicBezTo>
                <a:lnTo>
                  <a:pt x="2443151" y="780428"/>
                </a:lnTo>
                <a:lnTo>
                  <a:pt x="2540685" y="663462"/>
                </a:lnTo>
                <a:cubicBezTo>
                  <a:pt x="2692710" y="513039"/>
                  <a:pt x="2902730" y="420001"/>
                  <a:pt x="3134713" y="420001"/>
                </a:cubicBezTo>
                <a:cubicBezTo>
                  <a:pt x="3250705" y="420001"/>
                  <a:pt x="3361205" y="443262"/>
                  <a:pt x="3461712" y="485324"/>
                </a:cubicBezTo>
                <a:lnTo>
                  <a:pt x="3499846" y="505805"/>
                </a:lnTo>
                <a:lnTo>
                  <a:pt x="3500938" y="504497"/>
                </a:lnTo>
                <a:cubicBezTo>
                  <a:pt x="3570326" y="435838"/>
                  <a:pt x="3652952" y="380276"/>
                  <a:pt x="3744700" y="341880"/>
                </a:cubicBezTo>
                <a:lnTo>
                  <a:pt x="3865353" y="304823"/>
                </a:lnTo>
                <a:lnTo>
                  <a:pt x="3900645" y="192326"/>
                </a:lnTo>
                <a:cubicBezTo>
                  <a:pt x="3929750" y="124241"/>
                  <a:pt x="3968613" y="61233"/>
                  <a:pt x="4015498" y="502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482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49" name="Google Shape;549;p9"/>
          <p:cNvGrpSpPr/>
          <p:nvPr/>
        </p:nvGrpSpPr>
        <p:grpSpPr>
          <a:xfrm rot="3474819">
            <a:off x="615111" y="-94067"/>
            <a:ext cx="1431840" cy="2654165"/>
            <a:chOff x="7027547" y="266728"/>
            <a:chExt cx="2219400" cy="4114046"/>
          </a:xfrm>
        </p:grpSpPr>
        <p:sp>
          <p:nvSpPr>
            <p:cNvPr id="550" name="Google Shape;550;p9"/>
            <p:cNvSpPr/>
            <p:nvPr/>
          </p:nvSpPr>
          <p:spPr>
            <a:xfrm rot="5400000">
              <a:off x="7492997" y="1604010"/>
              <a:ext cx="1288500" cy="2219400"/>
            </a:xfrm>
            <a:prstGeom prst="moon">
              <a:avLst>
                <a:gd name="adj" fmla="val 45300"/>
              </a:avLst>
            </a:prstGeom>
            <a:solidFill>
              <a:srgbClr val="DF5623"/>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51" name="Google Shape;551;p9"/>
            <p:cNvGrpSpPr/>
            <p:nvPr/>
          </p:nvGrpSpPr>
          <p:grpSpPr>
            <a:xfrm>
              <a:off x="7634671" y="2803783"/>
              <a:ext cx="968786" cy="1576991"/>
              <a:chOff x="7198405" y="1262964"/>
              <a:chExt cx="1688958" cy="3111663"/>
            </a:xfrm>
          </p:grpSpPr>
          <p:sp>
            <p:nvSpPr>
              <p:cNvPr id="552" name="Google Shape;552;p9"/>
              <p:cNvSpPr/>
              <p:nvPr/>
            </p:nvSpPr>
            <p:spPr>
              <a:xfrm>
                <a:off x="7198405" y="1262964"/>
                <a:ext cx="1688958" cy="311166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C00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3" name="Google Shape;553;p9"/>
              <p:cNvSpPr/>
              <p:nvPr/>
            </p:nvSpPr>
            <p:spPr>
              <a:xfrm>
                <a:off x="7350805" y="1415365"/>
                <a:ext cx="1376501" cy="2536005"/>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FC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4" name="Google Shape;554;p9"/>
              <p:cNvSpPr/>
              <p:nvPr/>
            </p:nvSpPr>
            <p:spPr>
              <a:xfrm>
                <a:off x="7503206" y="1532074"/>
                <a:ext cx="1085156" cy="199924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4D373"/>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55" name="Google Shape;555;p9"/>
            <p:cNvSpPr/>
            <p:nvPr/>
          </p:nvSpPr>
          <p:spPr>
            <a:xfrm>
              <a:off x="7472644" y="278561"/>
              <a:ext cx="1277633" cy="2932933"/>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6" name="Google Shape;556;p9"/>
            <p:cNvSpPr/>
            <p:nvPr/>
          </p:nvSpPr>
          <p:spPr>
            <a:xfrm>
              <a:off x="7617182" y="266728"/>
              <a:ext cx="986961" cy="992843"/>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57" name="Google Shape;557;p9"/>
            <p:cNvSpPr/>
            <p:nvPr/>
          </p:nvSpPr>
          <p:spPr>
            <a:xfrm>
              <a:off x="7679051" y="271774"/>
              <a:ext cx="868147" cy="775849"/>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rgbClr val="DF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58" name="Google Shape;558;p9"/>
            <p:cNvGrpSpPr/>
            <p:nvPr/>
          </p:nvGrpSpPr>
          <p:grpSpPr>
            <a:xfrm>
              <a:off x="7769455" y="1470973"/>
              <a:ext cx="702042" cy="702042"/>
              <a:chOff x="7763771" y="1368095"/>
              <a:chExt cx="726300" cy="726300"/>
            </a:xfrm>
          </p:grpSpPr>
          <p:sp>
            <p:nvSpPr>
              <p:cNvPr id="559" name="Google Shape;559;p9"/>
              <p:cNvSpPr/>
              <p:nvPr/>
            </p:nvSpPr>
            <p:spPr>
              <a:xfrm>
                <a:off x="7763771" y="1368095"/>
                <a:ext cx="726300" cy="726300"/>
              </a:xfrm>
              <a:prstGeom prst="ellipse">
                <a:avLst/>
              </a:pr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0" name="Google Shape;560;p9"/>
              <p:cNvSpPr/>
              <p:nvPr/>
            </p:nvSpPr>
            <p:spPr>
              <a:xfrm>
                <a:off x="7855615" y="1459939"/>
                <a:ext cx="538500" cy="538500"/>
              </a:xfrm>
              <a:prstGeom prst="ellipse">
                <a:avLst/>
              </a:prstGeom>
              <a:solidFill>
                <a:srgbClr val="00B0F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1" name="Google Shape;561;p9"/>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rgbClr val="009E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62" name="Google Shape;562;p9"/>
            <p:cNvSpPr/>
            <p:nvPr/>
          </p:nvSpPr>
          <p:spPr>
            <a:xfrm>
              <a:off x="7588692" y="2922885"/>
              <a:ext cx="1047310" cy="299719"/>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63" name="Google Shape;563;p9"/>
            <p:cNvGrpSpPr/>
            <p:nvPr/>
          </p:nvGrpSpPr>
          <p:grpSpPr>
            <a:xfrm rot="-159572">
              <a:off x="7981293" y="2326606"/>
              <a:ext cx="297820" cy="1089936"/>
              <a:chOff x="5680178" y="1273799"/>
              <a:chExt cx="297827" cy="1089961"/>
            </a:xfrm>
          </p:grpSpPr>
          <p:sp>
            <p:nvSpPr>
              <p:cNvPr id="564" name="Google Shape;564;p9"/>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5" name="Google Shape;565;p9"/>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566" name="Google Shape;566;p9"/>
          <p:cNvGrpSpPr/>
          <p:nvPr/>
        </p:nvGrpSpPr>
        <p:grpSpPr>
          <a:xfrm>
            <a:off x="10361375" y="178387"/>
            <a:ext cx="1586371" cy="1615134"/>
            <a:chOff x="8918627" y="181507"/>
            <a:chExt cx="2909705" cy="2962461"/>
          </a:xfrm>
        </p:grpSpPr>
        <p:sp>
          <p:nvSpPr>
            <p:cNvPr id="567" name="Google Shape;567;p9"/>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8" name="Google Shape;568;p9"/>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69" name="Google Shape;569;p9"/>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0" name="Google Shape;570;p9"/>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1" name="Google Shape;571;p9"/>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2" name="Google Shape;572;p9"/>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3" name="Google Shape;573;p9"/>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574" name="Google Shape;574;p9"/>
            <p:cNvGrpSpPr/>
            <p:nvPr/>
          </p:nvGrpSpPr>
          <p:grpSpPr>
            <a:xfrm>
              <a:off x="9241129" y="224031"/>
              <a:ext cx="714636" cy="714636"/>
              <a:chOff x="7787540" y="-956788"/>
              <a:chExt cx="2186100" cy="2186100"/>
            </a:xfrm>
          </p:grpSpPr>
          <p:sp>
            <p:nvSpPr>
              <p:cNvPr id="575" name="Google Shape;575;p9"/>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6" name="Google Shape;576;p9"/>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577" name="Google Shape;577;p9"/>
            <p:cNvSpPr/>
            <p:nvPr/>
          </p:nvSpPr>
          <p:spPr>
            <a:xfrm>
              <a:off x="9805075" y="163603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8" name="Google Shape;578;p9"/>
            <p:cNvSpPr/>
            <p:nvPr/>
          </p:nvSpPr>
          <p:spPr>
            <a:xfrm>
              <a:off x="9533581" y="153409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9" name="Google Shape;579;p9"/>
            <p:cNvSpPr/>
            <p:nvPr/>
          </p:nvSpPr>
          <p:spPr>
            <a:xfrm>
              <a:off x="9849483" y="19892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0" name="Google Shape;580;p9"/>
            <p:cNvSpPr/>
            <p:nvPr/>
          </p:nvSpPr>
          <p:spPr>
            <a:xfrm rot="6089794">
              <a:off x="8921864" y="304847"/>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1" name="Google Shape;581;p9"/>
            <p:cNvSpPr/>
            <p:nvPr/>
          </p:nvSpPr>
          <p:spPr>
            <a:xfrm rot="6089794">
              <a:off x="9177210" y="184744"/>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2" name="Google Shape;582;p9"/>
            <p:cNvSpPr/>
            <p:nvPr/>
          </p:nvSpPr>
          <p:spPr>
            <a:xfrm rot="6089794">
              <a:off x="8966272" y="658091"/>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3" name="Google Shape;583;p9"/>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4" name="Google Shape;584;p9"/>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5" name="Google Shape;585;p9"/>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6" name="Google Shape;586;p9"/>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7" name="Google Shape;587;p9"/>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8" name="Google Shape;588;p9"/>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89" name="Google Shape;589;p9"/>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0" name="Google Shape;590;p9"/>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1"/>
        <p:cNvGrpSpPr/>
        <p:nvPr/>
      </p:nvGrpSpPr>
      <p:grpSpPr>
        <a:xfrm>
          <a:off x="0" y="0"/>
          <a:ext cx="0" cy="0"/>
          <a:chOff x="0" y="0"/>
          <a:chExt cx="0" cy="0"/>
        </a:xfrm>
      </p:grpSpPr>
      <p:sp>
        <p:nvSpPr>
          <p:cNvPr id="592" name="Google Shape;592;p10"/>
          <p:cNvSpPr txBox="1">
            <a:spLocks noGrp="1"/>
          </p:cNvSpPr>
          <p:nvPr>
            <p:ph type="title"/>
          </p:nvPr>
        </p:nvSpPr>
        <p:spPr>
          <a:xfrm>
            <a:off x="653675" y="1952375"/>
            <a:ext cx="6939300" cy="4102200"/>
          </a:xfrm>
          <a:prstGeom prst="rect">
            <a:avLst/>
          </a:prstGeom>
        </p:spPr>
        <p:txBody>
          <a:bodyPr spcFirstLastPara="1" wrap="square" lIns="121900" tIns="121900" rIns="121900" bIns="121900"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593" name="Google Shape;593;p10"/>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grpSp>
        <p:nvGrpSpPr>
          <p:cNvPr id="594" name="Google Shape;594;p10"/>
          <p:cNvGrpSpPr/>
          <p:nvPr/>
        </p:nvGrpSpPr>
        <p:grpSpPr>
          <a:xfrm rot="10800000" flipH="1">
            <a:off x="7000607" y="2065621"/>
            <a:ext cx="6560571" cy="6284979"/>
            <a:chOff x="2329975" y="1833205"/>
            <a:chExt cx="3687371" cy="3532475"/>
          </a:xfrm>
        </p:grpSpPr>
        <p:sp>
          <p:nvSpPr>
            <p:cNvPr id="595" name="Google Shape;595;p10"/>
            <p:cNvSpPr/>
            <p:nvPr/>
          </p:nvSpPr>
          <p:spPr>
            <a:xfrm rot="6331447">
              <a:off x="5599715" y="3586299"/>
              <a:ext cx="467514" cy="251554"/>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6" name="Google Shape;596;p10"/>
            <p:cNvSpPr/>
            <p:nvPr/>
          </p:nvSpPr>
          <p:spPr>
            <a:xfrm rot="-8188128">
              <a:off x="2770887" y="4509371"/>
              <a:ext cx="460238" cy="253388"/>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7" name="Google Shape;597;p10"/>
            <p:cNvSpPr/>
            <p:nvPr/>
          </p:nvSpPr>
          <p:spPr>
            <a:xfrm rot="8737179">
              <a:off x="4468822" y="4609451"/>
              <a:ext cx="1152258" cy="471866"/>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8" name="Google Shape;598;p10"/>
            <p:cNvSpPr/>
            <p:nvPr/>
          </p:nvSpPr>
          <p:spPr>
            <a:xfrm rot="-4902636">
              <a:off x="1987465" y="2939993"/>
              <a:ext cx="1272913" cy="408477"/>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99" name="Google Shape;599;p10"/>
            <p:cNvSpPr/>
            <p:nvPr/>
          </p:nvSpPr>
          <p:spPr>
            <a:xfrm rot="-2089469">
              <a:off x="2990518" y="1988967"/>
              <a:ext cx="467439" cy="253190"/>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0" name="Google Shape;600;p10"/>
            <p:cNvSpPr/>
            <p:nvPr/>
          </p:nvSpPr>
          <p:spPr>
            <a:xfrm rot="2506281">
              <a:off x="4793793" y="2157810"/>
              <a:ext cx="1152047" cy="470618"/>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1" name="Google Shape;601;p10"/>
            <p:cNvSpPr/>
            <p:nvPr/>
          </p:nvSpPr>
          <p:spPr>
            <a:xfrm>
              <a:off x="2543365" y="1839891"/>
              <a:ext cx="3283200" cy="3283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2" name="Google Shape;602;p10"/>
            <p:cNvSpPr/>
            <p:nvPr/>
          </p:nvSpPr>
          <p:spPr>
            <a:xfrm>
              <a:off x="4328336" y="2589553"/>
              <a:ext cx="357600" cy="3576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3" name="Google Shape;603;p10"/>
            <p:cNvSpPr/>
            <p:nvPr/>
          </p:nvSpPr>
          <p:spPr>
            <a:xfrm>
              <a:off x="4748906" y="2313130"/>
              <a:ext cx="531300" cy="53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4" name="Google Shape;604;p10"/>
            <p:cNvSpPr/>
            <p:nvPr/>
          </p:nvSpPr>
          <p:spPr>
            <a:xfrm>
              <a:off x="3178277" y="2181734"/>
              <a:ext cx="357600" cy="3576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5" name="Google Shape;605;p10"/>
            <p:cNvSpPr/>
            <p:nvPr/>
          </p:nvSpPr>
          <p:spPr>
            <a:xfrm>
              <a:off x="3601766" y="2152457"/>
              <a:ext cx="136500" cy="136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6" name="Google Shape;606;p10"/>
            <p:cNvSpPr/>
            <p:nvPr/>
          </p:nvSpPr>
          <p:spPr>
            <a:xfrm>
              <a:off x="4804416" y="3961270"/>
              <a:ext cx="531300" cy="53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7" name="Google Shape;607;p10"/>
            <p:cNvSpPr/>
            <p:nvPr/>
          </p:nvSpPr>
          <p:spPr>
            <a:xfrm>
              <a:off x="4547777" y="4401196"/>
              <a:ext cx="272400" cy="2724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8" name="Google Shape;608;p10"/>
            <p:cNvSpPr/>
            <p:nvPr/>
          </p:nvSpPr>
          <p:spPr>
            <a:xfrm>
              <a:off x="4480842" y="4067045"/>
              <a:ext cx="136500" cy="136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09" name="Google Shape;609;p10"/>
            <p:cNvSpPr/>
            <p:nvPr/>
          </p:nvSpPr>
          <p:spPr>
            <a:xfrm>
              <a:off x="2797781" y="3817764"/>
              <a:ext cx="357600" cy="3576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0" name="Google Shape;610;p10"/>
            <p:cNvSpPr/>
            <p:nvPr/>
          </p:nvSpPr>
          <p:spPr>
            <a:xfrm>
              <a:off x="3215215" y="4176046"/>
              <a:ext cx="136500" cy="136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1" name="Google Shape;611;p10"/>
            <p:cNvSpPr/>
            <p:nvPr/>
          </p:nvSpPr>
          <p:spPr>
            <a:xfrm>
              <a:off x="3744680" y="3210372"/>
              <a:ext cx="531300" cy="53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612" name="Google Shape;612;p10"/>
          <p:cNvGrpSpPr/>
          <p:nvPr/>
        </p:nvGrpSpPr>
        <p:grpSpPr>
          <a:xfrm rot="-710064">
            <a:off x="8658170" y="302147"/>
            <a:ext cx="1726096" cy="2454626"/>
            <a:chOff x="7027547" y="266728"/>
            <a:chExt cx="2219400" cy="3156137"/>
          </a:xfrm>
        </p:grpSpPr>
        <p:sp>
          <p:nvSpPr>
            <p:cNvPr id="613" name="Google Shape;613;p10"/>
            <p:cNvSpPr/>
            <p:nvPr/>
          </p:nvSpPr>
          <p:spPr>
            <a:xfrm rot="5400000">
              <a:off x="7492997" y="1604010"/>
              <a:ext cx="1288500" cy="2219400"/>
            </a:xfrm>
            <a:prstGeom prst="moon">
              <a:avLst>
                <a:gd name="adj" fmla="val 45300"/>
              </a:avLst>
            </a:prstGeom>
            <a:solidFill>
              <a:srgbClr val="DF5623"/>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4" name="Google Shape;614;p10"/>
            <p:cNvSpPr/>
            <p:nvPr/>
          </p:nvSpPr>
          <p:spPr>
            <a:xfrm>
              <a:off x="7472644" y="278561"/>
              <a:ext cx="1277633" cy="2932933"/>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5" name="Google Shape;615;p10"/>
            <p:cNvSpPr/>
            <p:nvPr/>
          </p:nvSpPr>
          <p:spPr>
            <a:xfrm>
              <a:off x="7617182" y="266728"/>
              <a:ext cx="986961" cy="992843"/>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6" name="Google Shape;616;p10"/>
            <p:cNvSpPr/>
            <p:nvPr/>
          </p:nvSpPr>
          <p:spPr>
            <a:xfrm>
              <a:off x="7679050" y="271773"/>
              <a:ext cx="852954" cy="775849"/>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rgbClr val="DF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17" name="Google Shape;617;p10"/>
            <p:cNvGrpSpPr/>
            <p:nvPr/>
          </p:nvGrpSpPr>
          <p:grpSpPr>
            <a:xfrm>
              <a:off x="7769455" y="1470973"/>
              <a:ext cx="702042" cy="702042"/>
              <a:chOff x="7763771" y="1368095"/>
              <a:chExt cx="726300" cy="726300"/>
            </a:xfrm>
          </p:grpSpPr>
          <p:sp>
            <p:nvSpPr>
              <p:cNvPr id="618" name="Google Shape;618;p10"/>
              <p:cNvSpPr/>
              <p:nvPr/>
            </p:nvSpPr>
            <p:spPr>
              <a:xfrm>
                <a:off x="7763771" y="1368095"/>
                <a:ext cx="726300" cy="726300"/>
              </a:xfrm>
              <a:prstGeom prst="ellipse">
                <a:avLst/>
              </a:pr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 name="Google Shape;619;p10"/>
              <p:cNvSpPr/>
              <p:nvPr/>
            </p:nvSpPr>
            <p:spPr>
              <a:xfrm>
                <a:off x="7855615" y="1459939"/>
                <a:ext cx="538500" cy="538500"/>
              </a:xfrm>
              <a:prstGeom prst="ellipse">
                <a:avLst/>
              </a:prstGeom>
              <a:solidFill>
                <a:srgbClr val="00B0F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0" name="Google Shape;620;p10"/>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rgbClr val="009E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1" name="Google Shape;621;p10"/>
            <p:cNvSpPr/>
            <p:nvPr/>
          </p:nvSpPr>
          <p:spPr>
            <a:xfrm>
              <a:off x="7588692" y="2922885"/>
              <a:ext cx="1047310" cy="299719"/>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10"/>
            <p:cNvGrpSpPr/>
            <p:nvPr/>
          </p:nvGrpSpPr>
          <p:grpSpPr>
            <a:xfrm rot="-159572">
              <a:off x="7981293" y="2326606"/>
              <a:ext cx="297820" cy="1089936"/>
              <a:chOff x="5680178" y="1273799"/>
              <a:chExt cx="297827" cy="1089961"/>
            </a:xfrm>
          </p:grpSpPr>
          <p:sp>
            <p:nvSpPr>
              <p:cNvPr id="623" name="Google Shape;623;p10"/>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10"/>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10"/>
          <p:cNvSpPr/>
          <p:nvPr/>
        </p:nvSpPr>
        <p:spPr>
          <a:xfrm>
            <a:off x="2405454" y="162953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6" name="Google Shape;626;p10"/>
          <p:cNvSpPr/>
          <p:nvPr/>
        </p:nvSpPr>
        <p:spPr>
          <a:xfrm>
            <a:off x="1508861" y="231123"/>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7" name="Google Shape;627;p10"/>
          <p:cNvSpPr/>
          <p:nvPr/>
        </p:nvSpPr>
        <p:spPr>
          <a:xfrm>
            <a:off x="2926886" y="131609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8" name="Google Shape;628;p10"/>
          <p:cNvSpPr/>
          <p:nvPr/>
        </p:nvSpPr>
        <p:spPr>
          <a:xfrm>
            <a:off x="3000563" y="626758"/>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9" name="Google Shape;629;p10"/>
          <p:cNvSpPr/>
          <p:nvPr/>
        </p:nvSpPr>
        <p:spPr>
          <a:xfrm>
            <a:off x="1558316" y="1231311"/>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0" name="Google Shape;630;p10"/>
          <p:cNvSpPr/>
          <p:nvPr/>
        </p:nvSpPr>
        <p:spPr>
          <a:xfrm>
            <a:off x="3871568" y="698419"/>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1" name="Google Shape;631;p10"/>
          <p:cNvSpPr/>
          <p:nvPr/>
        </p:nvSpPr>
        <p:spPr>
          <a:xfrm>
            <a:off x="3906680" y="16535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2" name="Google Shape;632;p10"/>
          <p:cNvSpPr/>
          <p:nvPr/>
        </p:nvSpPr>
        <p:spPr>
          <a:xfrm>
            <a:off x="2116444" y="40270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3" name="Google Shape;633;p10"/>
          <p:cNvSpPr/>
          <p:nvPr/>
        </p:nvSpPr>
        <p:spPr>
          <a:xfrm>
            <a:off x="2201467" y="77648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4" name="Google Shape;634;p10"/>
          <p:cNvSpPr/>
          <p:nvPr/>
        </p:nvSpPr>
        <p:spPr>
          <a:xfrm>
            <a:off x="2421244" y="241218"/>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5" name="Google Shape;635;p10"/>
          <p:cNvSpPr/>
          <p:nvPr/>
        </p:nvSpPr>
        <p:spPr>
          <a:xfrm>
            <a:off x="2591811" y="66612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6" name="Google Shape;636;p10"/>
          <p:cNvSpPr/>
          <p:nvPr/>
        </p:nvSpPr>
        <p:spPr>
          <a:xfrm>
            <a:off x="1702643" y="86091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37" name="Google Shape;637;p10"/>
          <p:cNvGrpSpPr/>
          <p:nvPr/>
        </p:nvGrpSpPr>
        <p:grpSpPr>
          <a:xfrm rot="10800000">
            <a:off x="436116" y="141993"/>
            <a:ext cx="993204" cy="993204"/>
            <a:chOff x="6644320" y="1153331"/>
            <a:chExt cx="719400" cy="719400"/>
          </a:xfrm>
        </p:grpSpPr>
        <p:sp>
          <p:nvSpPr>
            <p:cNvPr id="638" name="Google Shape;638;p10"/>
            <p:cNvSpPr/>
            <p:nvPr/>
          </p:nvSpPr>
          <p:spPr>
            <a:xfrm>
              <a:off x="6644320" y="1153331"/>
              <a:ext cx="719400" cy="719400"/>
            </a:xfrm>
            <a:prstGeom prst="ellipse">
              <a:avLst/>
            </a:prstGeom>
            <a:gradFill>
              <a:gsLst>
                <a:gs pos="0">
                  <a:srgbClr val="00B0F0"/>
                </a:gs>
                <a:gs pos="1000">
                  <a:srgbClr val="00B0F0"/>
                </a:gs>
                <a:gs pos="100000">
                  <a:srgbClr val="000000"/>
                </a:gs>
              </a:gsLst>
              <a:path path="circle">
                <a:fillToRect l="100000" t="100000"/>
              </a:path>
              <a:tileRect r="-100000" b="-100000"/>
            </a:gradFill>
            <a:ln>
              <a:noFill/>
            </a:ln>
            <a:effectLst>
              <a:outerShdw blurRad="4826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39" name="Google Shape;639;p10"/>
            <p:cNvSpPr/>
            <p:nvPr/>
          </p:nvSpPr>
          <p:spPr>
            <a:xfrm>
              <a:off x="6651894" y="1159310"/>
              <a:ext cx="710875" cy="711415"/>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003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640" name="Google Shape;640;p10"/>
          <p:cNvGrpSpPr/>
          <p:nvPr/>
        </p:nvGrpSpPr>
        <p:grpSpPr>
          <a:xfrm rot="1847646">
            <a:off x="3087282" y="271297"/>
            <a:ext cx="754736" cy="517138"/>
            <a:chOff x="5275461" y="869726"/>
            <a:chExt cx="3257930" cy="2232300"/>
          </a:xfrm>
        </p:grpSpPr>
        <p:sp>
          <p:nvSpPr>
            <p:cNvPr id="641" name="Google Shape;641;p10"/>
            <p:cNvSpPr/>
            <p:nvPr/>
          </p:nvSpPr>
          <p:spPr>
            <a:xfrm>
              <a:off x="5785430" y="869726"/>
              <a:ext cx="2232300" cy="2232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2" name="Google Shape;642;p10"/>
            <p:cNvSpPr/>
            <p:nvPr/>
          </p:nvSpPr>
          <p:spPr>
            <a:xfrm>
              <a:off x="5797903" y="871951"/>
              <a:ext cx="2208020" cy="2209699"/>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3" name="Google Shape;643;p10"/>
            <p:cNvSpPr/>
            <p:nvPr/>
          </p:nvSpPr>
          <p:spPr>
            <a:xfrm>
              <a:off x="5275461" y="1287427"/>
              <a:ext cx="3257930" cy="1335672"/>
            </a:xfrm>
            <a:custGeom>
              <a:avLst/>
              <a:gdLst/>
              <a:ahLst/>
              <a:cxnLst/>
              <a:rect l="l" t="t" r="r" b="b"/>
              <a:pathLst>
                <a:path w="3257930" h="1335672" extrusionOk="0">
                  <a:moveTo>
                    <a:pt x="2536091" y="0"/>
                  </a:moveTo>
                  <a:lnTo>
                    <a:pt x="2539735" y="886"/>
                  </a:lnTo>
                  <a:cubicBezTo>
                    <a:pt x="2973043" y="132019"/>
                    <a:pt x="3257930" y="354091"/>
                    <a:pt x="3257930" y="605968"/>
                  </a:cubicBezTo>
                  <a:cubicBezTo>
                    <a:pt x="3257930" y="1008972"/>
                    <a:pt x="2528618" y="1335672"/>
                    <a:pt x="1628965" y="1335672"/>
                  </a:cubicBezTo>
                  <a:cubicBezTo>
                    <a:pt x="729312" y="1335672"/>
                    <a:pt x="0" y="1008972"/>
                    <a:pt x="0" y="605968"/>
                  </a:cubicBezTo>
                  <a:cubicBezTo>
                    <a:pt x="0" y="404466"/>
                    <a:pt x="182328" y="222040"/>
                    <a:pt x="477113" y="89990"/>
                  </a:cubicBezTo>
                  <a:lnTo>
                    <a:pt x="705527" y="5568"/>
                  </a:lnTo>
                  <a:lnTo>
                    <a:pt x="647773" y="101968"/>
                  </a:lnTo>
                  <a:cubicBezTo>
                    <a:pt x="622345" y="153136"/>
                    <a:pt x="600828" y="206590"/>
                    <a:pt x="583613" y="261940"/>
                  </a:cubicBezTo>
                  <a:lnTo>
                    <a:pt x="578215" y="282931"/>
                  </a:lnTo>
                  <a:lnTo>
                    <a:pt x="472033" y="328678"/>
                  </a:lnTo>
                  <a:cubicBezTo>
                    <a:pt x="321596" y="407832"/>
                    <a:pt x="233753" y="503253"/>
                    <a:pt x="233753" y="605968"/>
                  </a:cubicBezTo>
                  <a:cubicBezTo>
                    <a:pt x="233753" y="879874"/>
                    <a:pt x="858410" y="1101918"/>
                    <a:pt x="1628964" y="1101918"/>
                  </a:cubicBezTo>
                  <a:cubicBezTo>
                    <a:pt x="2399518" y="1101918"/>
                    <a:pt x="3024175" y="879874"/>
                    <a:pt x="3024175" y="605968"/>
                  </a:cubicBezTo>
                  <a:cubicBezTo>
                    <a:pt x="3024175" y="503253"/>
                    <a:pt x="2936333" y="407832"/>
                    <a:pt x="2785895" y="328678"/>
                  </a:cubicBezTo>
                  <a:lnTo>
                    <a:pt x="2665123" y="276646"/>
                  </a:lnTo>
                  <a:lnTo>
                    <a:pt x="2661342" y="261940"/>
                  </a:lnTo>
                  <a:cubicBezTo>
                    <a:pt x="2644126" y="206590"/>
                    <a:pt x="2622609" y="153136"/>
                    <a:pt x="2597182" y="101968"/>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sp>
        <p:nvSpPr>
          <p:cNvPr id="644" name="Google Shape;644;p10"/>
          <p:cNvSpPr/>
          <p:nvPr/>
        </p:nvSpPr>
        <p:spPr>
          <a:xfrm>
            <a:off x="3443126" y="134918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5" name="Google Shape;645;p10"/>
          <p:cNvSpPr/>
          <p:nvPr/>
        </p:nvSpPr>
        <p:spPr>
          <a:xfrm>
            <a:off x="3460773" y="16507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6" name="Google Shape;646;p10"/>
          <p:cNvSpPr/>
          <p:nvPr/>
        </p:nvSpPr>
        <p:spPr>
          <a:xfrm>
            <a:off x="3747926" y="118770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7" name="Google Shape;647;p10"/>
          <p:cNvSpPr/>
          <p:nvPr/>
        </p:nvSpPr>
        <p:spPr>
          <a:xfrm>
            <a:off x="3918493" y="161260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8" name="Google Shape;648;p10"/>
          <p:cNvSpPr/>
          <p:nvPr/>
        </p:nvSpPr>
        <p:spPr>
          <a:xfrm>
            <a:off x="2469891" y="92440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49" name="Google Shape;649;p10"/>
          <p:cNvSpPr/>
          <p:nvPr/>
        </p:nvSpPr>
        <p:spPr>
          <a:xfrm>
            <a:off x="4211543" y="53424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0" name="Google Shape;650;p10"/>
          <p:cNvSpPr/>
          <p:nvPr/>
        </p:nvSpPr>
        <p:spPr>
          <a:xfrm>
            <a:off x="4229190" y="835838"/>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1" name="Google Shape;651;p10"/>
          <p:cNvSpPr/>
          <p:nvPr/>
        </p:nvSpPr>
        <p:spPr>
          <a:xfrm>
            <a:off x="4516343" y="37276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2" name="Google Shape;652;p10"/>
          <p:cNvSpPr/>
          <p:nvPr/>
        </p:nvSpPr>
        <p:spPr>
          <a:xfrm>
            <a:off x="4864978" y="27309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3" name="Google Shape;653;p10"/>
          <p:cNvSpPr/>
          <p:nvPr/>
        </p:nvSpPr>
        <p:spPr>
          <a:xfrm>
            <a:off x="4984773" y="542268"/>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4" name="Google Shape;654;p10"/>
          <p:cNvSpPr/>
          <p:nvPr/>
        </p:nvSpPr>
        <p:spPr>
          <a:xfrm>
            <a:off x="5002420" y="843859"/>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5" name="Google Shape;655;p10"/>
          <p:cNvSpPr/>
          <p:nvPr/>
        </p:nvSpPr>
        <p:spPr>
          <a:xfrm>
            <a:off x="4564721" y="622094"/>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6" name="Google Shape;656;p10"/>
          <p:cNvSpPr/>
          <p:nvPr/>
        </p:nvSpPr>
        <p:spPr>
          <a:xfrm>
            <a:off x="10728272" y="876174"/>
            <a:ext cx="31800" cy="19836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57" name="Google Shape;657;p10"/>
          <p:cNvSpPr/>
          <p:nvPr/>
        </p:nvSpPr>
        <p:spPr>
          <a:xfrm flipH="1">
            <a:off x="10761118" y="969731"/>
            <a:ext cx="795104" cy="566932"/>
          </a:xfrm>
          <a:custGeom>
            <a:avLst/>
            <a:gdLst/>
            <a:ahLst/>
            <a:cxnLst/>
            <a:rect l="l" t="t" r="r" b="b"/>
            <a:pathLst>
              <a:path w="3148927" h="2042997" extrusionOk="0">
                <a:moveTo>
                  <a:pt x="0" y="0"/>
                </a:moveTo>
                <a:cubicBezTo>
                  <a:pt x="1267644" y="1023402"/>
                  <a:pt x="2099285" y="0"/>
                  <a:pt x="3148927" y="0"/>
                </a:cubicBezTo>
                <a:lnTo>
                  <a:pt x="3148927" y="1719798"/>
                </a:lnTo>
                <a:cubicBezTo>
                  <a:pt x="2099285" y="1719798"/>
                  <a:pt x="1433165" y="2446997"/>
                  <a:pt x="0" y="1719798"/>
                </a:cubicBezTo>
                <a:lnTo>
                  <a:pt x="0" y="0"/>
                </a:lnTo>
                <a:close/>
              </a:path>
            </a:pathLst>
          </a:custGeom>
          <a:gradFill>
            <a:gsLst>
              <a:gs pos="0">
                <a:srgbClr val="DF5623"/>
              </a:gs>
              <a:gs pos="100000">
                <a:srgbClr val="C00000"/>
              </a:gs>
            </a:gsLst>
            <a:lin ang="0" scaled="0"/>
          </a:gra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Title">
  <p:cSld name="BLANK_3">
    <p:spTree>
      <p:nvGrpSpPr>
        <p:cNvPr id="1" name="Shape 707"/>
        <p:cNvGrpSpPr/>
        <p:nvPr/>
      </p:nvGrpSpPr>
      <p:grpSpPr>
        <a:xfrm>
          <a:off x="0" y="0"/>
          <a:ext cx="0" cy="0"/>
          <a:chOff x="0" y="0"/>
          <a:chExt cx="0" cy="0"/>
        </a:xfrm>
      </p:grpSpPr>
      <p:sp>
        <p:nvSpPr>
          <p:cNvPr id="708" name="Google Shape;708;p13"/>
          <p:cNvSpPr/>
          <p:nvPr/>
        </p:nvSpPr>
        <p:spPr>
          <a:xfrm>
            <a:off x="-6050" y="24225"/>
            <a:ext cx="5095646" cy="1613674"/>
          </a:xfrm>
          <a:custGeom>
            <a:avLst/>
            <a:gdLst/>
            <a:ahLst/>
            <a:cxnLst/>
            <a:rect l="l" t="t" r="r" b="b"/>
            <a:pathLst>
              <a:path w="5008006" h="1955968" extrusionOk="0">
                <a:moveTo>
                  <a:pt x="5008006" y="1955968"/>
                </a:moveTo>
                <a:cubicBezTo>
                  <a:pt x="4822804" y="1525009"/>
                  <a:pt x="4637603" y="1094050"/>
                  <a:pt x="4329775" y="890177"/>
                </a:cubicBezTo>
                <a:cubicBezTo>
                  <a:pt x="4021947" y="686304"/>
                  <a:pt x="3531442" y="854853"/>
                  <a:pt x="3161039" y="732731"/>
                </a:cubicBezTo>
                <a:cubicBezTo>
                  <a:pt x="2790636" y="610609"/>
                  <a:pt x="2497947" y="169557"/>
                  <a:pt x="2107359" y="157446"/>
                </a:cubicBezTo>
                <a:cubicBezTo>
                  <a:pt x="1716771" y="145335"/>
                  <a:pt x="1168736" y="686304"/>
                  <a:pt x="817510" y="660063"/>
                </a:cubicBezTo>
                <a:cubicBezTo>
                  <a:pt x="466284" y="633822"/>
                  <a:pt x="233142" y="316911"/>
                  <a:pt x="0" y="0"/>
                </a:cubicBezTo>
              </a:path>
            </a:pathLst>
          </a:custGeom>
          <a:no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9" name="Google Shape;709;p13"/>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710" name="Google Shape;710;p13"/>
          <p:cNvSpPr txBox="1">
            <a:spLocks noGrp="1"/>
          </p:cNvSpPr>
          <p:nvPr>
            <p:ph type="title"/>
          </p:nvPr>
        </p:nvSpPr>
        <p:spPr>
          <a:xfrm>
            <a:off x="435300" y="2933713"/>
            <a:ext cx="11341200" cy="29256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0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grpSp>
        <p:nvGrpSpPr>
          <p:cNvPr id="711" name="Google Shape;711;p13"/>
          <p:cNvGrpSpPr/>
          <p:nvPr/>
        </p:nvGrpSpPr>
        <p:grpSpPr>
          <a:xfrm rot="602161">
            <a:off x="4255455" y="563709"/>
            <a:ext cx="1962458" cy="1906948"/>
            <a:chOff x="4038062" y="812022"/>
            <a:chExt cx="4362143" cy="4238756"/>
          </a:xfrm>
        </p:grpSpPr>
        <p:sp>
          <p:nvSpPr>
            <p:cNvPr id="712" name="Google Shape;712;p13"/>
            <p:cNvSpPr/>
            <p:nvPr/>
          </p:nvSpPr>
          <p:spPr>
            <a:xfrm rot="2990272">
              <a:off x="5233151" y="2368765"/>
              <a:ext cx="1604769" cy="1719735"/>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713" name="Google Shape;713;p13"/>
            <p:cNvGrpSpPr/>
            <p:nvPr/>
          </p:nvGrpSpPr>
          <p:grpSpPr>
            <a:xfrm rot="-6786588" flipH="1">
              <a:off x="7178805" y="2398719"/>
              <a:ext cx="673571" cy="1636139"/>
              <a:chOff x="2139460" y="2348251"/>
              <a:chExt cx="555873" cy="1636067"/>
            </a:xfrm>
          </p:grpSpPr>
          <p:sp>
            <p:nvSpPr>
              <p:cNvPr id="714" name="Google Shape;714;p13"/>
              <p:cNvSpPr/>
              <p:nvPr/>
            </p:nvSpPr>
            <p:spPr>
              <a:xfrm rot="-170083">
                <a:off x="2335745" y="3397540"/>
                <a:ext cx="279041" cy="310277"/>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5" name="Google Shape;715;p13"/>
              <p:cNvSpPr/>
              <p:nvPr/>
            </p:nvSpPr>
            <p:spPr>
              <a:xfrm rot="-466908">
                <a:off x="2292328" y="3015047"/>
                <a:ext cx="279171" cy="310355"/>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6" name="Google Shape;716;p13"/>
              <p:cNvSpPr/>
              <p:nvPr/>
            </p:nvSpPr>
            <p:spPr>
              <a:xfrm rot="-673520">
                <a:off x="2267039" y="2687073"/>
                <a:ext cx="278936" cy="310119"/>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7" name="Google Shape;717;p13"/>
              <p:cNvSpPr/>
              <p:nvPr/>
            </p:nvSpPr>
            <p:spPr>
              <a:xfrm rot="4308378">
                <a:off x="2127895" y="2458464"/>
                <a:ext cx="450629" cy="301874"/>
              </a:xfrm>
              <a:prstGeom prst="round2SameRect">
                <a:avLst>
                  <a:gd name="adj1" fmla="val 50000"/>
                  <a:gd name="adj2" fmla="val 0"/>
                </a:avLst>
              </a:prstGeom>
              <a:gradFill>
                <a:gsLst>
                  <a:gs pos="0">
                    <a:srgbClr val="F2F2F2"/>
                  </a:gs>
                  <a:gs pos="100000">
                    <a:srgbClr val="D8D8D8"/>
                  </a:gs>
                </a:gsLst>
                <a:lin ang="2700006"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8" name="Google Shape;718;p13"/>
              <p:cNvSpPr/>
              <p:nvPr/>
            </p:nvSpPr>
            <p:spPr>
              <a:xfrm rot="4987800">
                <a:off x="2281692" y="2868580"/>
                <a:ext cx="300961" cy="297351"/>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19" name="Google Shape;719;p13"/>
              <p:cNvSpPr/>
              <p:nvPr/>
            </p:nvSpPr>
            <p:spPr>
              <a:xfrm rot="4986943">
                <a:off x="2294052" y="3240321"/>
                <a:ext cx="345390" cy="283435"/>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0" name="Google Shape;720;p13"/>
              <p:cNvSpPr/>
              <p:nvPr/>
            </p:nvSpPr>
            <p:spPr>
              <a:xfrm rot="4304095">
                <a:off x="2514040" y="3785081"/>
                <a:ext cx="223985" cy="72006"/>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1" name="Google Shape;721;p13"/>
              <p:cNvSpPr/>
              <p:nvPr/>
            </p:nvSpPr>
            <p:spPr>
              <a:xfrm rot="5165031">
                <a:off x="2473725" y="3834238"/>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2" name="Google Shape;722;p13"/>
              <p:cNvSpPr/>
              <p:nvPr/>
            </p:nvSpPr>
            <p:spPr>
              <a:xfrm rot="5165031">
                <a:off x="2389410" y="3829303"/>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3" name="Google Shape;723;p13"/>
              <p:cNvSpPr/>
              <p:nvPr/>
            </p:nvSpPr>
            <p:spPr>
              <a:xfrm rot="5165031">
                <a:off x="2305523" y="3830824"/>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4" name="Google Shape;724;p13"/>
              <p:cNvSpPr/>
              <p:nvPr/>
            </p:nvSpPr>
            <p:spPr>
              <a:xfrm rot="6597807">
                <a:off x="2218148" y="3749756"/>
                <a:ext cx="224064" cy="72125"/>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5" name="Google Shape;725;p13"/>
              <p:cNvSpPr/>
              <p:nvPr/>
            </p:nvSpPr>
            <p:spPr>
              <a:xfrm rot="10447142">
                <a:off x="2347614" y="3596069"/>
                <a:ext cx="281079" cy="240064"/>
              </a:xfrm>
              <a:prstGeom prst="round2SameRect">
                <a:avLst>
                  <a:gd name="adj1" fmla="val 50000"/>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726" name="Google Shape;726;p13"/>
            <p:cNvGrpSpPr/>
            <p:nvPr/>
          </p:nvGrpSpPr>
          <p:grpSpPr>
            <a:xfrm rot="-9288029">
              <a:off x="5959641" y="868734"/>
              <a:ext cx="632155" cy="1636041"/>
              <a:chOff x="2139460" y="2348251"/>
              <a:chExt cx="555873" cy="1636067"/>
            </a:xfrm>
          </p:grpSpPr>
          <p:sp>
            <p:nvSpPr>
              <p:cNvPr id="727" name="Google Shape;727;p13"/>
              <p:cNvSpPr/>
              <p:nvPr/>
            </p:nvSpPr>
            <p:spPr>
              <a:xfrm rot="-170083">
                <a:off x="2335745" y="3397540"/>
                <a:ext cx="279041" cy="310277"/>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8" name="Google Shape;728;p13"/>
              <p:cNvSpPr/>
              <p:nvPr/>
            </p:nvSpPr>
            <p:spPr>
              <a:xfrm rot="-466908">
                <a:off x="2292328" y="3015047"/>
                <a:ext cx="279171" cy="310355"/>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29" name="Google Shape;729;p13"/>
              <p:cNvSpPr/>
              <p:nvPr/>
            </p:nvSpPr>
            <p:spPr>
              <a:xfrm rot="-673520">
                <a:off x="2267039" y="2687073"/>
                <a:ext cx="278936" cy="310119"/>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0" name="Google Shape;730;p13"/>
              <p:cNvSpPr/>
              <p:nvPr/>
            </p:nvSpPr>
            <p:spPr>
              <a:xfrm rot="4308378">
                <a:off x="2127895" y="2458464"/>
                <a:ext cx="450629" cy="301874"/>
              </a:xfrm>
              <a:prstGeom prst="round2SameRect">
                <a:avLst>
                  <a:gd name="adj1" fmla="val 50000"/>
                  <a:gd name="adj2" fmla="val 0"/>
                </a:avLst>
              </a:prstGeom>
              <a:gradFill>
                <a:gsLst>
                  <a:gs pos="0">
                    <a:srgbClr val="F2F2F2"/>
                  </a:gs>
                  <a:gs pos="100000">
                    <a:srgbClr val="D8D8D8"/>
                  </a:gs>
                </a:gsLst>
                <a:lin ang="2700006"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1" name="Google Shape;731;p13"/>
              <p:cNvSpPr/>
              <p:nvPr/>
            </p:nvSpPr>
            <p:spPr>
              <a:xfrm rot="4987800">
                <a:off x="2281692" y="2868580"/>
                <a:ext cx="300961" cy="297351"/>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2" name="Google Shape;732;p13"/>
              <p:cNvSpPr/>
              <p:nvPr/>
            </p:nvSpPr>
            <p:spPr>
              <a:xfrm rot="4986943">
                <a:off x="2294052" y="3240321"/>
                <a:ext cx="345390" cy="283435"/>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3" name="Google Shape;733;p13"/>
              <p:cNvSpPr/>
              <p:nvPr/>
            </p:nvSpPr>
            <p:spPr>
              <a:xfrm rot="4304095">
                <a:off x="2514040" y="3785081"/>
                <a:ext cx="223985" cy="72006"/>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4" name="Google Shape;734;p13"/>
              <p:cNvSpPr/>
              <p:nvPr/>
            </p:nvSpPr>
            <p:spPr>
              <a:xfrm rot="5165031">
                <a:off x="2473725" y="3834238"/>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5" name="Google Shape;735;p13"/>
              <p:cNvSpPr/>
              <p:nvPr/>
            </p:nvSpPr>
            <p:spPr>
              <a:xfrm rot="5165031">
                <a:off x="2389410" y="3829303"/>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6" name="Google Shape;736;p13"/>
              <p:cNvSpPr/>
              <p:nvPr/>
            </p:nvSpPr>
            <p:spPr>
              <a:xfrm rot="5165031">
                <a:off x="2305523" y="3830824"/>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7" name="Google Shape;737;p13"/>
              <p:cNvSpPr/>
              <p:nvPr/>
            </p:nvSpPr>
            <p:spPr>
              <a:xfrm rot="6597807">
                <a:off x="2218148" y="3749756"/>
                <a:ext cx="224064" cy="72125"/>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38" name="Google Shape;738;p13"/>
              <p:cNvSpPr/>
              <p:nvPr/>
            </p:nvSpPr>
            <p:spPr>
              <a:xfrm rot="10447142">
                <a:off x="2347614" y="3596069"/>
                <a:ext cx="281079" cy="240064"/>
              </a:xfrm>
              <a:prstGeom prst="round2SameRect">
                <a:avLst>
                  <a:gd name="adj1" fmla="val 50000"/>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739" name="Google Shape;739;p13"/>
            <p:cNvGrpSpPr/>
            <p:nvPr/>
          </p:nvGrpSpPr>
          <p:grpSpPr>
            <a:xfrm rot="2990583">
              <a:off x="5208504" y="1317620"/>
              <a:ext cx="1588597" cy="3800987"/>
              <a:chOff x="4493276" y="2236571"/>
              <a:chExt cx="1588557" cy="3800891"/>
            </a:xfrm>
          </p:grpSpPr>
          <p:sp>
            <p:nvSpPr>
              <p:cNvPr id="740" name="Google Shape;740;p13"/>
              <p:cNvSpPr/>
              <p:nvPr/>
            </p:nvSpPr>
            <p:spPr>
              <a:xfrm>
                <a:off x="4602276" y="4499332"/>
                <a:ext cx="657127" cy="1538130"/>
              </a:xfrm>
              <a:custGeom>
                <a:avLst/>
                <a:gdLst/>
                <a:ahLst/>
                <a:cxnLst/>
                <a:rect l="l" t="t" r="r" b="b"/>
                <a:pathLst>
                  <a:path w="693538" h="1538130" extrusionOk="0">
                    <a:moveTo>
                      <a:pt x="96891" y="0"/>
                    </a:moveTo>
                    <a:lnTo>
                      <a:pt x="654009" y="0"/>
                    </a:lnTo>
                    <a:lnTo>
                      <a:pt x="654009" y="1273316"/>
                    </a:lnTo>
                    <a:lnTo>
                      <a:pt x="671234" y="1333018"/>
                    </a:lnTo>
                    <a:cubicBezTo>
                      <a:pt x="696288" y="1434193"/>
                      <a:pt x="705718" y="1538130"/>
                      <a:pt x="670196" y="1538130"/>
                    </a:cubicBezTo>
                    <a:lnTo>
                      <a:pt x="38937" y="1538130"/>
                    </a:lnTo>
                    <a:cubicBezTo>
                      <a:pt x="-57658" y="1470683"/>
                      <a:pt x="51040" y="1282941"/>
                      <a:pt x="90629" y="1133446"/>
                    </a:cubicBezTo>
                    <a:lnTo>
                      <a:pt x="96891" y="1120027"/>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1" name="Google Shape;741;p13"/>
              <p:cNvSpPr/>
              <p:nvPr/>
            </p:nvSpPr>
            <p:spPr>
              <a:xfrm flipH="1">
                <a:off x="5347391" y="4499332"/>
                <a:ext cx="690070" cy="1538130"/>
              </a:xfrm>
              <a:custGeom>
                <a:avLst/>
                <a:gdLst/>
                <a:ahLst/>
                <a:cxnLst/>
                <a:rect l="l" t="t" r="r" b="b"/>
                <a:pathLst>
                  <a:path w="693538" h="1538130" extrusionOk="0">
                    <a:moveTo>
                      <a:pt x="96891" y="0"/>
                    </a:moveTo>
                    <a:lnTo>
                      <a:pt x="654009" y="0"/>
                    </a:lnTo>
                    <a:lnTo>
                      <a:pt x="654009" y="1273316"/>
                    </a:lnTo>
                    <a:lnTo>
                      <a:pt x="671234" y="1333018"/>
                    </a:lnTo>
                    <a:cubicBezTo>
                      <a:pt x="696288" y="1434193"/>
                      <a:pt x="705718" y="1538130"/>
                      <a:pt x="670196" y="1538130"/>
                    </a:cubicBezTo>
                    <a:lnTo>
                      <a:pt x="38937" y="1538130"/>
                    </a:lnTo>
                    <a:cubicBezTo>
                      <a:pt x="-57658" y="1470683"/>
                      <a:pt x="51040" y="1282941"/>
                      <a:pt x="90629" y="1133446"/>
                    </a:cubicBezTo>
                    <a:lnTo>
                      <a:pt x="96891" y="1120027"/>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2" name="Google Shape;742;p13"/>
              <p:cNvSpPr/>
              <p:nvPr/>
            </p:nvSpPr>
            <p:spPr>
              <a:xfrm>
                <a:off x="4675955" y="3209482"/>
                <a:ext cx="1264500" cy="1345500"/>
              </a:xfrm>
              <a:prstGeom prst="round2SameRect">
                <a:avLst>
                  <a:gd name="adj1" fmla="val 21456"/>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3" name="Google Shape;743;p13"/>
              <p:cNvSpPr/>
              <p:nvPr/>
            </p:nvSpPr>
            <p:spPr>
              <a:xfrm>
                <a:off x="4669900" y="4499332"/>
                <a:ext cx="557118" cy="671285"/>
              </a:xfrm>
              <a:custGeom>
                <a:avLst/>
                <a:gdLst/>
                <a:ahLst/>
                <a:cxnLst/>
                <a:rect l="l" t="t" r="r" b="b"/>
                <a:pathLst>
                  <a:path w="557118" h="451284" extrusionOk="0">
                    <a:moveTo>
                      <a:pt x="0" y="0"/>
                    </a:moveTo>
                    <a:lnTo>
                      <a:pt x="557118" y="0"/>
                    </a:lnTo>
                    <a:lnTo>
                      <a:pt x="557118" y="451284"/>
                    </a:lnTo>
                    <a:lnTo>
                      <a:pt x="450303" y="370275"/>
                    </a:lnTo>
                    <a:cubicBezTo>
                      <a:pt x="330700" y="296003"/>
                      <a:pt x="190614" y="247484"/>
                      <a:pt x="39461" y="233374"/>
                    </a:cubicBezTo>
                    <a:lnTo>
                      <a:pt x="0" y="231542"/>
                    </a:ln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4" name="Google Shape;744;p13"/>
              <p:cNvSpPr/>
              <p:nvPr/>
            </p:nvSpPr>
            <p:spPr>
              <a:xfrm flipH="1">
                <a:off x="5385472" y="4499332"/>
                <a:ext cx="557118" cy="671285"/>
              </a:xfrm>
              <a:custGeom>
                <a:avLst/>
                <a:gdLst/>
                <a:ahLst/>
                <a:cxnLst/>
                <a:rect l="l" t="t" r="r" b="b"/>
                <a:pathLst>
                  <a:path w="557118" h="451284" extrusionOk="0">
                    <a:moveTo>
                      <a:pt x="0" y="0"/>
                    </a:moveTo>
                    <a:lnTo>
                      <a:pt x="557118" y="0"/>
                    </a:lnTo>
                    <a:lnTo>
                      <a:pt x="557118" y="451284"/>
                    </a:lnTo>
                    <a:lnTo>
                      <a:pt x="450303" y="370275"/>
                    </a:lnTo>
                    <a:cubicBezTo>
                      <a:pt x="330700" y="296003"/>
                      <a:pt x="190614" y="247484"/>
                      <a:pt x="39461" y="233374"/>
                    </a:cubicBezTo>
                    <a:lnTo>
                      <a:pt x="0" y="231542"/>
                    </a:ln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5" name="Google Shape;745;p13"/>
              <p:cNvSpPr/>
              <p:nvPr/>
            </p:nvSpPr>
            <p:spPr>
              <a:xfrm>
                <a:off x="4656777" y="4505388"/>
                <a:ext cx="1300508" cy="381416"/>
              </a:xfrm>
              <a:custGeom>
                <a:avLst/>
                <a:gdLst/>
                <a:ahLst/>
                <a:cxnLst/>
                <a:rect l="l" t="t" r="r" b="b"/>
                <a:pathLst>
                  <a:path w="1259572" h="554787" extrusionOk="0">
                    <a:moveTo>
                      <a:pt x="0" y="0"/>
                    </a:moveTo>
                    <a:lnTo>
                      <a:pt x="1259572" y="0"/>
                    </a:lnTo>
                    <a:lnTo>
                      <a:pt x="1259572" y="58378"/>
                    </a:lnTo>
                    <a:lnTo>
                      <a:pt x="1227073" y="61609"/>
                    </a:lnTo>
                    <a:cubicBezTo>
                      <a:pt x="1086729" y="89931"/>
                      <a:pt x="962685" y="162379"/>
                      <a:pt x="870497" y="263614"/>
                    </a:cubicBezTo>
                    <a:lnTo>
                      <a:pt x="804991" y="352791"/>
                    </a:lnTo>
                    <a:lnTo>
                      <a:pt x="789693" y="392294"/>
                    </a:lnTo>
                    <a:cubicBezTo>
                      <a:pt x="777912" y="417393"/>
                      <a:pt x="765008" y="440099"/>
                      <a:pt x="751155" y="460038"/>
                    </a:cubicBezTo>
                    <a:lnTo>
                      <a:pt x="745827" y="466200"/>
                    </a:lnTo>
                    <a:lnTo>
                      <a:pt x="745310" y="467293"/>
                    </a:lnTo>
                    <a:lnTo>
                      <a:pt x="744882" y="467293"/>
                    </a:lnTo>
                    <a:lnTo>
                      <a:pt x="706924" y="511189"/>
                    </a:lnTo>
                    <a:cubicBezTo>
                      <a:pt x="675771" y="539263"/>
                      <a:pt x="641520" y="554787"/>
                      <a:pt x="605567" y="554787"/>
                    </a:cubicBezTo>
                    <a:cubicBezTo>
                      <a:pt x="533662" y="554787"/>
                      <a:pt x="468563" y="492691"/>
                      <a:pt x="421441" y="392294"/>
                    </a:cubicBezTo>
                    <a:lnTo>
                      <a:pt x="395400" y="325049"/>
                    </a:lnTo>
                    <a:lnTo>
                      <a:pt x="389900" y="315993"/>
                    </a:lnTo>
                    <a:cubicBezTo>
                      <a:pt x="320072" y="221576"/>
                      <a:pt x="224990" y="146483"/>
                      <a:pt x="114449" y="100374"/>
                    </a:cubicBezTo>
                    <a:lnTo>
                      <a:pt x="0" y="65339"/>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6360000" sx="108000" sy="108000" algn="tl" rotWithShape="0">
                  <a:srgbClr val="000000">
                    <a:alpha val="407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6" name="Google Shape;746;p13"/>
              <p:cNvSpPr/>
              <p:nvPr/>
            </p:nvSpPr>
            <p:spPr>
              <a:xfrm>
                <a:off x="4674945" y="5232064"/>
                <a:ext cx="562689" cy="254439"/>
              </a:xfrm>
              <a:custGeom>
                <a:avLst/>
                <a:gdLst/>
                <a:ahLst/>
                <a:cxnLst/>
                <a:rect l="l" t="t" r="r" b="b"/>
                <a:pathLst>
                  <a:path w="557118" h="278075" extrusionOk="0">
                    <a:moveTo>
                      <a:pt x="280575" y="179"/>
                    </a:moveTo>
                    <a:cubicBezTo>
                      <a:pt x="383668" y="925"/>
                      <a:pt x="511028" y="-1818"/>
                      <a:pt x="557118" y="43928"/>
                    </a:cubicBezTo>
                    <a:lnTo>
                      <a:pt x="557118" y="274657"/>
                    </a:lnTo>
                    <a:cubicBezTo>
                      <a:pt x="465783" y="245401"/>
                      <a:pt x="390953" y="192931"/>
                      <a:pt x="283114" y="186890"/>
                    </a:cubicBezTo>
                    <a:cubicBezTo>
                      <a:pt x="175275" y="180849"/>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7" name="Google Shape;747;p13"/>
              <p:cNvSpPr/>
              <p:nvPr/>
            </p:nvSpPr>
            <p:spPr>
              <a:xfrm>
                <a:off x="5390516" y="5245184"/>
                <a:ext cx="562689" cy="254439"/>
              </a:xfrm>
              <a:custGeom>
                <a:avLst/>
                <a:gdLst/>
                <a:ahLst/>
                <a:cxnLst/>
                <a:rect l="l" t="t" r="r" b="b"/>
                <a:pathLst>
                  <a:path w="557118" h="278075" extrusionOk="0">
                    <a:moveTo>
                      <a:pt x="280575" y="179"/>
                    </a:moveTo>
                    <a:cubicBezTo>
                      <a:pt x="383668" y="925"/>
                      <a:pt x="511028" y="-1818"/>
                      <a:pt x="557118" y="43928"/>
                    </a:cubicBezTo>
                    <a:lnTo>
                      <a:pt x="557118" y="274657"/>
                    </a:lnTo>
                    <a:cubicBezTo>
                      <a:pt x="465783" y="245401"/>
                      <a:pt x="390953" y="192931"/>
                      <a:pt x="283114" y="186890"/>
                    </a:cubicBezTo>
                    <a:cubicBezTo>
                      <a:pt x="175275" y="180849"/>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8" name="Google Shape;748;p13"/>
              <p:cNvSpPr/>
              <p:nvPr/>
            </p:nvSpPr>
            <p:spPr>
              <a:xfrm>
                <a:off x="4826335" y="5207842"/>
                <a:ext cx="260400" cy="240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49" name="Google Shape;749;p13"/>
              <p:cNvSpPr/>
              <p:nvPr/>
            </p:nvSpPr>
            <p:spPr>
              <a:xfrm>
                <a:off x="5541908" y="5233073"/>
                <a:ext cx="260400" cy="240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0" name="Google Shape;750;p13"/>
              <p:cNvSpPr/>
              <p:nvPr/>
            </p:nvSpPr>
            <p:spPr>
              <a:xfrm rot="10800000">
                <a:off x="4682493" y="5528887"/>
                <a:ext cx="562689" cy="290572"/>
              </a:xfrm>
              <a:custGeom>
                <a:avLst/>
                <a:gdLst/>
                <a:ahLst/>
                <a:cxnLst/>
                <a:rect l="l" t="t" r="r" b="b"/>
                <a:pathLst>
                  <a:path w="557118" h="279396" extrusionOk="0">
                    <a:moveTo>
                      <a:pt x="280575" y="179"/>
                    </a:moveTo>
                    <a:cubicBezTo>
                      <a:pt x="383668" y="925"/>
                      <a:pt x="511028" y="-1818"/>
                      <a:pt x="557118" y="43928"/>
                    </a:cubicBezTo>
                    <a:lnTo>
                      <a:pt x="557118" y="274657"/>
                    </a:lnTo>
                    <a:cubicBezTo>
                      <a:pt x="465783" y="245401"/>
                      <a:pt x="390953" y="232137"/>
                      <a:pt x="283114" y="226096"/>
                    </a:cubicBezTo>
                    <a:cubicBezTo>
                      <a:pt x="175275" y="220055"/>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1" name="Google Shape;751;p13"/>
              <p:cNvSpPr/>
              <p:nvPr/>
            </p:nvSpPr>
            <p:spPr>
              <a:xfrm rot="10800000">
                <a:off x="5385955" y="5542009"/>
                <a:ext cx="562689" cy="290572"/>
              </a:xfrm>
              <a:custGeom>
                <a:avLst/>
                <a:gdLst/>
                <a:ahLst/>
                <a:cxnLst/>
                <a:rect l="l" t="t" r="r" b="b"/>
                <a:pathLst>
                  <a:path w="557118" h="279396" extrusionOk="0">
                    <a:moveTo>
                      <a:pt x="280575" y="179"/>
                    </a:moveTo>
                    <a:cubicBezTo>
                      <a:pt x="383668" y="925"/>
                      <a:pt x="511028" y="-1818"/>
                      <a:pt x="557118" y="43928"/>
                    </a:cubicBezTo>
                    <a:lnTo>
                      <a:pt x="557118" y="274657"/>
                    </a:lnTo>
                    <a:cubicBezTo>
                      <a:pt x="465783" y="245401"/>
                      <a:pt x="390953" y="232137"/>
                      <a:pt x="283114" y="226096"/>
                    </a:cubicBezTo>
                    <a:cubicBezTo>
                      <a:pt x="175275" y="220055"/>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2" name="Google Shape;752;p13"/>
              <p:cNvSpPr/>
              <p:nvPr/>
            </p:nvSpPr>
            <p:spPr>
              <a:xfrm>
                <a:off x="5233074" y="3222607"/>
                <a:ext cx="151500" cy="13263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3" name="Google Shape;753;p13"/>
              <p:cNvSpPr/>
              <p:nvPr/>
            </p:nvSpPr>
            <p:spPr>
              <a:xfrm>
                <a:off x="5760923" y="3326561"/>
                <a:ext cx="151500" cy="11880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4" name="Google Shape;754;p13"/>
              <p:cNvSpPr/>
              <p:nvPr/>
            </p:nvSpPr>
            <p:spPr>
              <a:xfrm>
                <a:off x="4684030" y="3351793"/>
                <a:ext cx="151500" cy="11880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5" name="Google Shape;755;p13"/>
              <p:cNvSpPr/>
              <p:nvPr/>
            </p:nvSpPr>
            <p:spPr>
              <a:xfrm rot="5400000">
                <a:off x="5238007" y="3796879"/>
                <a:ext cx="151500" cy="13263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6" name="Google Shape;756;p13"/>
              <p:cNvSpPr/>
              <p:nvPr/>
            </p:nvSpPr>
            <p:spPr>
              <a:xfrm>
                <a:off x="5119026" y="4356017"/>
                <a:ext cx="361200" cy="228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7" name="Google Shape;757;p13"/>
              <p:cNvSpPr/>
              <p:nvPr/>
            </p:nvSpPr>
            <p:spPr>
              <a:xfrm>
                <a:off x="4992867" y="3600072"/>
                <a:ext cx="614700" cy="3786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8" name="Google Shape;758;p13"/>
              <p:cNvSpPr/>
              <p:nvPr/>
            </p:nvSpPr>
            <p:spPr>
              <a:xfrm>
                <a:off x="5122844" y="3715633"/>
                <a:ext cx="145200" cy="145200"/>
              </a:xfrm>
              <a:prstGeom prst="ellipse">
                <a:avLst/>
              </a:prstGeom>
              <a:solidFill>
                <a:srgbClr val="0076A1"/>
              </a:soli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59" name="Google Shape;759;p13"/>
              <p:cNvSpPr/>
              <p:nvPr/>
            </p:nvSpPr>
            <p:spPr>
              <a:xfrm>
                <a:off x="5366079" y="3715633"/>
                <a:ext cx="145200" cy="145200"/>
              </a:xfrm>
              <a:prstGeom prst="ellipse">
                <a:avLst/>
              </a:prstGeom>
              <a:solidFill>
                <a:srgbClr val="003446"/>
              </a:soli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0" name="Google Shape;760;p13"/>
              <p:cNvSpPr/>
              <p:nvPr/>
            </p:nvSpPr>
            <p:spPr>
              <a:xfrm>
                <a:off x="4493276" y="2252696"/>
                <a:ext cx="1588557" cy="1229294"/>
              </a:xfrm>
              <a:custGeom>
                <a:avLst/>
                <a:gdLst/>
                <a:ahLst/>
                <a:cxnLst/>
                <a:rect l="l" t="t" r="r" b="b"/>
                <a:pathLst>
                  <a:path w="1616852" h="1229294" extrusionOk="0">
                    <a:moveTo>
                      <a:pt x="807417" y="0"/>
                    </a:moveTo>
                    <a:cubicBezTo>
                      <a:pt x="1053024" y="0"/>
                      <a:pt x="1269566" y="107495"/>
                      <a:pt x="1397435" y="270992"/>
                    </a:cubicBezTo>
                    <a:lnTo>
                      <a:pt x="1454803" y="362293"/>
                    </a:lnTo>
                    <a:lnTo>
                      <a:pt x="1462529" y="363283"/>
                    </a:lnTo>
                    <a:cubicBezTo>
                      <a:pt x="1550601" y="386199"/>
                      <a:pt x="1616852" y="485286"/>
                      <a:pt x="1616852" y="604048"/>
                    </a:cubicBezTo>
                    <a:cubicBezTo>
                      <a:pt x="1616852" y="705844"/>
                      <a:pt x="1568178" y="793185"/>
                      <a:pt x="1498809" y="830493"/>
                    </a:cubicBezTo>
                    <a:lnTo>
                      <a:pt x="1466925" y="843078"/>
                    </a:lnTo>
                    <a:lnTo>
                      <a:pt x="1463038" y="853895"/>
                    </a:lnTo>
                    <a:cubicBezTo>
                      <a:pt x="1355021" y="1074501"/>
                      <a:pt x="1102145" y="1229294"/>
                      <a:pt x="807417" y="1229294"/>
                    </a:cubicBezTo>
                    <a:cubicBezTo>
                      <a:pt x="512689" y="1229294"/>
                      <a:pt x="259813" y="1074501"/>
                      <a:pt x="151796" y="853895"/>
                    </a:cubicBezTo>
                    <a:lnTo>
                      <a:pt x="149689" y="848031"/>
                    </a:lnTo>
                    <a:lnTo>
                      <a:pt x="118044" y="835540"/>
                    </a:lnTo>
                    <a:cubicBezTo>
                      <a:pt x="48674" y="798232"/>
                      <a:pt x="0" y="710891"/>
                      <a:pt x="0" y="609095"/>
                    </a:cubicBezTo>
                    <a:cubicBezTo>
                      <a:pt x="0" y="490333"/>
                      <a:pt x="66251" y="391246"/>
                      <a:pt x="154323" y="368330"/>
                    </a:cubicBezTo>
                    <a:lnTo>
                      <a:pt x="156405" y="368063"/>
                    </a:lnTo>
                    <a:lnTo>
                      <a:pt x="217399" y="270992"/>
                    </a:lnTo>
                    <a:cubicBezTo>
                      <a:pt x="345268" y="107495"/>
                      <a:pt x="561810" y="0"/>
                      <a:pt x="807417"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1" name="Google Shape;761;p13"/>
              <p:cNvSpPr/>
              <p:nvPr/>
            </p:nvSpPr>
            <p:spPr>
              <a:xfrm>
                <a:off x="5065885" y="2236571"/>
                <a:ext cx="449700" cy="144000"/>
              </a:xfrm>
              <a:prstGeom prst="round2SameRect">
                <a:avLst>
                  <a:gd name="adj1" fmla="val 50000"/>
                  <a:gd name="adj2" fmla="val 0"/>
                </a:avLst>
              </a:prstGeom>
              <a:solidFill>
                <a:srgbClr val="0076A1"/>
              </a:solidFill>
              <a:ln w="66675" cap="flat" cmpd="sng">
                <a:solidFill>
                  <a:srgbClr val="E1E1E1"/>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2" name="Google Shape;762;p13"/>
              <p:cNvSpPr/>
              <p:nvPr/>
            </p:nvSpPr>
            <p:spPr>
              <a:xfrm>
                <a:off x="4729446" y="2404084"/>
                <a:ext cx="1120200" cy="1005300"/>
              </a:xfrm>
              <a:prstGeom prst="ellipse">
                <a:avLst/>
              </a:prstGeom>
              <a:gradFill>
                <a:gsLst>
                  <a:gs pos="0">
                    <a:srgbClr val="00B0F0"/>
                  </a:gs>
                  <a:gs pos="1000">
                    <a:srgbClr val="00B0F0"/>
                  </a:gs>
                  <a:gs pos="100000">
                    <a:srgbClr val="000000"/>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3" name="Google Shape;763;p13"/>
              <p:cNvSpPr/>
              <p:nvPr/>
            </p:nvSpPr>
            <p:spPr>
              <a:xfrm>
                <a:off x="4730457" y="2420734"/>
                <a:ext cx="424142" cy="971936"/>
              </a:xfrm>
              <a:custGeom>
                <a:avLst/>
                <a:gdLst/>
                <a:ahLst/>
                <a:cxnLst/>
                <a:rect l="l" t="t" r="r" b="b"/>
                <a:pathLst>
                  <a:path w="424142" h="971936" extrusionOk="0">
                    <a:moveTo>
                      <a:pt x="424142" y="0"/>
                    </a:moveTo>
                    <a:lnTo>
                      <a:pt x="417621" y="11961"/>
                    </a:lnTo>
                    <a:cubicBezTo>
                      <a:pt x="357224" y="147269"/>
                      <a:pt x="321957" y="310385"/>
                      <a:pt x="321957" y="485968"/>
                    </a:cubicBezTo>
                    <a:cubicBezTo>
                      <a:pt x="321957" y="661551"/>
                      <a:pt x="357224" y="824667"/>
                      <a:pt x="417621" y="959975"/>
                    </a:cubicBezTo>
                    <a:lnTo>
                      <a:pt x="424142" y="971936"/>
                    </a:lnTo>
                    <a:lnTo>
                      <a:pt x="342112" y="949088"/>
                    </a:lnTo>
                    <a:cubicBezTo>
                      <a:pt x="141067" y="872786"/>
                      <a:pt x="0" y="694159"/>
                      <a:pt x="0" y="485968"/>
                    </a:cubicBezTo>
                    <a:cubicBezTo>
                      <a:pt x="0" y="277777"/>
                      <a:pt x="141067" y="99150"/>
                      <a:pt x="342112" y="22848"/>
                    </a:cubicBezTo>
                    <a:close/>
                  </a:path>
                </a:pathLst>
              </a:custGeom>
              <a:solidFill>
                <a:srgbClr val="0076A1">
                  <a:alpha val="55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4" name="Google Shape;764;p13"/>
              <p:cNvSpPr/>
              <p:nvPr/>
            </p:nvSpPr>
            <p:spPr>
              <a:xfrm>
                <a:off x="4779911" y="2628143"/>
                <a:ext cx="239785" cy="430026"/>
              </a:xfrm>
              <a:custGeom>
                <a:avLst/>
                <a:gdLst/>
                <a:ahLst/>
                <a:cxnLst/>
                <a:rect l="l" t="t" r="r" b="b"/>
                <a:pathLst>
                  <a:path w="373207" h="575286" extrusionOk="0">
                    <a:moveTo>
                      <a:pt x="49467" y="157448"/>
                    </a:moveTo>
                    <a:lnTo>
                      <a:pt x="338413" y="157448"/>
                    </a:lnTo>
                    <a:lnTo>
                      <a:pt x="328411" y="223127"/>
                    </a:lnTo>
                    <a:cubicBezTo>
                      <a:pt x="324161" y="265225"/>
                      <a:pt x="321957" y="308341"/>
                      <a:pt x="321957" y="352237"/>
                    </a:cubicBezTo>
                    <a:cubicBezTo>
                      <a:pt x="321957" y="396133"/>
                      <a:pt x="324161" y="439249"/>
                      <a:pt x="328411" y="481347"/>
                    </a:cubicBezTo>
                    <a:lnTo>
                      <a:pt x="342716" y="575286"/>
                    </a:lnTo>
                    <a:lnTo>
                      <a:pt x="64607" y="575286"/>
                    </a:lnTo>
                    <a:lnTo>
                      <a:pt x="25183" y="501700"/>
                    </a:lnTo>
                    <a:cubicBezTo>
                      <a:pt x="8817" y="454485"/>
                      <a:pt x="0" y="404285"/>
                      <a:pt x="0" y="352237"/>
                    </a:cubicBezTo>
                    <a:cubicBezTo>
                      <a:pt x="0" y="300189"/>
                      <a:pt x="8817" y="249989"/>
                      <a:pt x="25183" y="202774"/>
                    </a:cubicBezTo>
                    <a:close/>
                    <a:moveTo>
                      <a:pt x="162218" y="0"/>
                    </a:moveTo>
                    <a:lnTo>
                      <a:pt x="373207" y="0"/>
                    </a:lnTo>
                    <a:lnTo>
                      <a:pt x="347140" y="100130"/>
                    </a:lnTo>
                    <a:lnTo>
                      <a:pt x="346558" y="103955"/>
                    </a:lnTo>
                    <a:lnTo>
                      <a:pt x="78126" y="103955"/>
                    </a:lnTo>
                    <a:lnTo>
                      <a:pt x="95664" y="71219"/>
                    </a:lnTo>
                    <a:cubicBezTo>
                      <a:pt x="110764" y="51164"/>
                      <a:pt x="127434" y="32140"/>
                      <a:pt x="145516" y="14288"/>
                    </a:cubicBezTo>
                    <a:close/>
                  </a:path>
                </a:pathLst>
              </a:custGeom>
              <a:solidFill>
                <a:srgbClr val="F2F2F2">
                  <a:alpha val="627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765" name="Google Shape;765;p13"/>
          <p:cNvGrpSpPr/>
          <p:nvPr/>
        </p:nvGrpSpPr>
        <p:grpSpPr>
          <a:xfrm>
            <a:off x="10361375" y="178387"/>
            <a:ext cx="1586371" cy="1615134"/>
            <a:chOff x="8918627" y="181507"/>
            <a:chExt cx="2909705" cy="2962461"/>
          </a:xfrm>
        </p:grpSpPr>
        <p:sp>
          <p:nvSpPr>
            <p:cNvPr id="766" name="Google Shape;766;p13"/>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7" name="Google Shape;767;p13"/>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8" name="Google Shape;768;p13"/>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69" name="Google Shape;769;p13"/>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0" name="Google Shape;770;p13"/>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1" name="Google Shape;771;p13"/>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2" name="Google Shape;772;p13"/>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773" name="Google Shape;773;p13"/>
            <p:cNvGrpSpPr/>
            <p:nvPr/>
          </p:nvGrpSpPr>
          <p:grpSpPr>
            <a:xfrm>
              <a:off x="9241129" y="224031"/>
              <a:ext cx="714636" cy="714636"/>
              <a:chOff x="7787540" y="-956788"/>
              <a:chExt cx="2186100" cy="2186100"/>
            </a:xfrm>
          </p:grpSpPr>
          <p:sp>
            <p:nvSpPr>
              <p:cNvPr id="774" name="Google Shape;774;p13"/>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5" name="Google Shape;775;p13"/>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776" name="Google Shape;776;p13"/>
            <p:cNvSpPr/>
            <p:nvPr/>
          </p:nvSpPr>
          <p:spPr>
            <a:xfrm>
              <a:off x="9805075" y="163603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7" name="Google Shape;777;p13"/>
            <p:cNvSpPr/>
            <p:nvPr/>
          </p:nvSpPr>
          <p:spPr>
            <a:xfrm>
              <a:off x="9533581" y="153409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8" name="Google Shape;778;p13"/>
            <p:cNvSpPr/>
            <p:nvPr/>
          </p:nvSpPr>
          <p:spPr>
            <a:xfrm>
              <a:off x="9849483" y="19892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79" name="Google Shape;779;p13"/>
            <p:cNvSpPr/>
            <p:nvPr/>
          </p:nvSpPr>
          <p:spPr>
            <a:xfrm rot="6089794">
              <a:off x="8921864" y="304847"/>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0" name="Google Shape;780;p13"/>
            <p:cNvSpPr/>
            <p:nvPr/>
          </p:nvSpPr>
          <p:spPr>
            <a:xfrm rot="6089794">
              <a:off x="9177210" y="184744"/>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1" name="Google Shape;781;p13"/>
            <p:cNvSpPr/>
            <p:nvPr/>
          </p:nvSpPr>
          <p:spPr>
            <a:xfrm rot="6089794">
              <a:off x="8966272" y="658091"/>
              <a:ext cx="36125" cy="36125"/>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2" name="Google Shape;782;p13"/>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3" name="Google Shape;783;p13"/>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4" name="Google Shape;784;p13"/>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5" name="Google Shape;785;p13"/>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6" name="Google Shape;786;p13"/>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7" name="Google Shape;787;p13"/>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8" name="Google Shape;788;p13"/>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89" name="Google Shape;789;p13"/>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p:cSld name="BLANK_3_1">
    <p:spTree>
      <p:nvGrpSpPr>
        <p:cNvPr id="1" name="Shape 790"/>
        <p:cNvGrpSpPr/>
        <p:nvPr/>
      </p:nvGrpSpPr>
      <p:grpSpPr>
        <a:xfrm>
          <a:off x="0" y="0"/>
          <a:ext cx="0" cy="0"/>
          <a:chOff x="0" y="0"/>
          <a:chExt cx="0" cy="0"/>
        </a:xfrm>
      </p:grpSpPr>
      <p:sp>
        <p:nvSpPr>
          <p:cNvPr id="791" name="Google Shape;791;p14"/>
          <p:cNvSpPr/>
          <p:nvPr/>
        </p:nvSpPr>
        <p:spPr>
          <a:xfrm rot="2061639" flipH="1">
            <a:off x="3511720" y="4372455"/>
            <a:ext cx="3162912" cy="1294650"/>
          </a:xfrm>
          <a:custGeom>
            <a:avLst/>
            <a:gdLst/>
            <a:ahLst/>
            <a:cxnLst/>
            <a:rect l="l" t="t" r="r" b="b"/>
            <a:pathLst>
              <a:path w="3336726" h="1155348" extrusionOk="0">
                <a:moveTo>
                  <a:pt x="193855" y="1155348"/>
                </a:moveTo>
                <a:cubicBezTo>
                  <a:pt x="-287063" y="983772"/>
                  <a:pt x="254114" y="506185"/>
                  <a:pt x="451219" y="125891"/>
                </a:cubicBezTo>
                <a:cubicBezTo>
                  <a:pt x="671101" y="-298349"/>
                  <a:pt x="1151160" y="515948"/>
                  <a:pt x="2880309" y="153974"/>
                </a:cubicBezTo>
                <a:cubicBezTo>
                  <a:pt x="3148939" y="97740"/>
                  <a:pt x="3250938" y="812196"/>
                  <a:pt x="3336726" y="1155348"/>
                </a:cubicBezTo>
                <a:lnTo>
                  <a:pt x="193855" y="1155348"/>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2" name="Google Shape;792;p14"/>
          <p:cNvSpPr/>
          <p:nvPr/>
        </p:nvSpPr>
        <p:spPr>
          <a:xfrm rot="10800000" flipH="1">
            <a:off x="0" y="4257580"/>
            <a:ext cx="6816518" cy="2600421"/>
          </a:xfrm>
          <a:custGeom>
            <a:avLst/>
            <a:gdLst/>
            <a:ahLst/>
            <a:cxnLst/>
            <a:rect l="l" t="t" r="r" b="b"/>
            <a:pathLst>
              <a:path w="6816518" h="2600421" extrusionOk="0">
                <a:moveTo>
                  <a:pt x="2732168" y="2600421"/>
                </a:moveTo>
                <a:cubicBezTo>
                  <a:pt x="4521466" y="2600421"/>
                  <a:pt x="6067262" y="1557865"/>
                  <a:pt x="6795237" y="47074"/>
                </a:cubicBezTo>
                <a:lnTo>
                  <a:pt x="6816518" y="0"/>
                </a:lnTo>
                <a:lnTo>
                  <a:pt x="0" y="0"/>
                </a:lnTo>
                <a:lnTo>
                  <a:pt x="0" y="1676252"/>
                </a:lnTo>
                <a:lnTo>
                  <a:pt x="46081" y="1713024"/>
                </a:lnTo>
                <a:cubicBezTo>
                  <a:pt x="796253" y="2270550"/>
                  <a:pt x="1725688" y="2600421"/>
                  <a:pt x="2732168" y="2600421"/>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3" name="Google Shape;793;p14"/>
          <p:cNvSpPr/>
          <p:nvPr/>
        </p:nvSpPr>
        <p:spPr>
          <a:xfrm rot="10800000" flipH="1">
            <a:off x="4433134" y="5988934"/>
            <a:ext cx="1458760" cy="869066"/>
          </a:xfrm>
          <a:custGeom>
            <a:avLst/>
            <a:gdLst/>
            <a:ahLst/>
            <a:cxnLst/>
            <a:rect l="l" t="t" r="r" b="b"/>
            <a:pathLst>
              <a:path w="1458760" h="869066" extrusionOk="0">
                <a:moveTo>
                  <a:pt x="729380" y="869066"/>
                </a:moveTo>
                <a:cubicBezTo>
                  <a:pt x="1132205" y="869066"/>
                  <a:pt x="1458760" y="542511"/>
                  <a:pt x="1458760" y="139686"/>
                </a:cubicBezTo>
                <a:lnTo>
                  <a:pt x="1444679" y="0"/>
                </a:lnTo>
                <a:lnTo>
                  <a:pt x="14082" y="0"/>
                </a:lnTo>
                <a:lnTo>
                  <a:pt x="0" y="139686"/>
                </a:lnTo>
                <a:cubicBezTo>
                  <a:pt x="0" y="542511"/>
                  <a:pt x="326555" y="869066"/>
                  <a:pt x="729380" y="869066"/>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4" name="Google Shape;794;p14"/>
          <p:cNvSpPr/>
          <p:nvPr/>
        </p:nvSpPr>
        <p:spPr>
          <a:xfrm rot="10800000" flipH="1">
            <a:off x="3728439" y="5491819"/>
            <a:ext cx="747900" cy="7479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5" name="Google Shape;795;p14"/>
          <p:cNvSpPr/>
          <p:nvPr/>
        </p:nvSpPr>
        <p:spPr>
          <a:xfrm rot="10800000" flipH="1">
            <a:off x="3502115" y="6261255"/>
            <a:ext cx="375000" cy="375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6" name="Google Shape;796;p14"/>
          <p:cNvSpPr/>
          <p:nvPr/>
        </p:nvSpPr>
        <p:spPr>
          <a:xfrm rot="10800000" flipH="1">
            <a:off x="69411" y="6482949"/>
            <a:ext cx="375000" cy="375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1016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7" name="Google Shape;797;p14"/>
          <p:cNvSpPr/>
          <p:nvPr/>
        </p:nvSpPr>
        <p:spPr>
          <a:xfrm>
            <a:off x="2405454" y="162953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8" name="Google Shape;798;p14"/>
          <p:cNvSpPr/>
          <p:nvPr/>
        </p:nvSpPr>
        <p:spPr>
          <a:xfrm>
            <a:off x="1508861" y="231123"/>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99" name="Google Shape;799;p14"/>
          <p:cNvSpPr/>
          <p:nvPr/>
        </p:nvSpPr>
        <p:spPr>
          <a:xfrm>
            <a:off x="2926886" y="131609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0" name="Google Shape;800;p14"/>
          <p:cNvSpPr/>
          <p:nvPr/>
        </p:nvSpPr>
        <p:spPr>
          <a:xfrm>
            <a:off x="3000563" y="626758"/>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1" name="Google Shape;801;p14"/>
          <p:cNvSpPr/>
          <p:nvPr/>
        </p:nvSpPr>
        <p:spPr>
          <a:xfrm>
            <a:off x="1558316" y="1231311"/>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2" name="Google Shape;802;p14"/>
          <p:cNvSpPr/>
          <p:nvPr/>
        </p:nvSpPr>
        <p:spPr>
          <a:xfrm>
            <a:off x="3871568" y="698419"/>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3" name="Google Shape;803;p14"/>
          <p:cNvSpPr/>
          <p:nvPr/>
        </p:nvSpPr>
        <p:spPr>
          <a:xfrm>
            <a:off x="3906680" y="16535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4" name="Google Shape;804;p14"/>
          <p:cNvSpPr/>
          <p:nvPr/>
        </p:nvSpPr>
        <p:spPr>
          <a:xfrm>
            <a:off x="2116444" y="40270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5" name="Google Shape;805;p14"/>
          <p:cNvSpPr/>
          <p:nvPr/>
        </p:nvSpPr>
        <p:spPr>
          <a:xfrm>
            <a:off x="2201467" y="77648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6" name="Google Shape;806;p14"/>
          <p:cNvSpPr/>
          <p:nvPr/>
        </p:nvSpPr>
        <p:spPr>
          <a:xfrm>
            <a:off x="2421244" y="241218"/>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7" name="Google Shape;807;p14"/>
          <p:cNvSpPr/>
          <p:nvPr/>
        </p:nvSpPr>
        <p:spPr>
          <a:xfrm>
            <a:off x="2591811" y="66612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08" name="Google Shape;808;p14"/>
          <p:cNvSpPr/>
          <p:nvPr/>
        </p:nvSpPr>
        <p:spPr>
          <a:xfrm>
            <a:off x="1702643" y="86091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09" name="Google Shape;809;p14"/>
          <p:cNvGrpSpPr/>
          <p:nvPr/>
        </p:nvGrpSpPr>
        <p:grpSpPr>
          <a:xfrm rot="10800000">
            <a:off x="436116" y="141993"/>
            <a:ext cx="993204" cy="993204"/>
            <a:chOff x="6644320" y="1153331"/>
            <a:chExt cx="719400" cy="719400"/>
          </a:xfrm>
        </p:grpSpPr>
        <p:sp>
          <p:nvSpPr>
            <p:cNvPr id="810" name="Google Shape;810;p14"/>
            <p:cNvSpPr/>
            <p:nvPr/>
          </p:nvSpPr>
          <p:spPr>
            <a:xfrm>
              <a:off x="6644320" y="1153331"/>
              <a:ext cx="719400" cy="719400"/>
            </a:xfrm>
            <a:prstGeom prst="ellipse">
              <a:avLst/>
            </a:prstGeom>
            <a:gradFill>
              <a:gsLst>
                <a:gs pos="0">
                  <a:srgbClr val="00B0F0"/>
                </a:gs>
                <a:gs pos="1000">
                  <a:srgbClr val="00B0F0"/>
                </a:gs>
                <a:gs pos="100000">
                  <a:srgbClr val="000000"/>
                </a:gs>
              </a:gsLst>
              <a:path path="circle">
                <a:fillToRect l="100000" t="100000"/>
              </a:path>
              <a:tileRect r="-100000" b="-100000"/>
            </a:gradFill>
            <a:ln>
              <a:noFill/>
            </a:ln>
            <a:effectLst>
              <a:outerShdw blurRad="4826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1" name="Google Shape;811;p14"/>
            <p:cNvSpPr/>
            <p:nvPr/>
          </p:nvSpPr>
          <p:spPr>
            <a:xfrm>
              <a:off x="6651894" y="1159310"/>
              <a:ext cx="710875" cy="711415"/>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0034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812" name="Google Shape;812;p14"/>
          <p:cNvGrpSpPr/>
          <p:nvPr/>
        </p:nvGrpSpPr>
        <p:grpSpPr>
          <a:xfrm rot="-999756">
            <a:off x="-301884" y="1070366"/>
            <a:ext cx="2659546" cy="3782055"/>
            <a:chOff x="7027547" y="266728"/>
            <a:chExt cx="2219400" cy="3156137"/>
          </a:xfrm>
        </p:grpSpPr>
        <p:sp>
          <p:nvSpPr>
            <p:cNvPr id="813" name="Google Shape;813;p14"/>
            <p:cNvSpPr/>
            <p:nvPr/>
          </p:nvSpPr>
          <p:spPr>
            <a:xfrm rot="5400000">
              <a:off x="7492997" y="1604010"/>
              <a:ext cx="1288500" cy="2219400"/>
            </a:xfrm>
            <a:prstGeom prst="moon">
              <a:avLst>
                <a:gd name="adj" fmla="val 45300"/>
              </a:avLst>
            </a:prstGeom>
            <a:solidFill>
              <a:srgbClr val="DF5623"/>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4" name="Google Shape;814;p14"/>
            <p:cNvSpPr/>
            <p:nvPr/>
          </p:nvSpPr>
          <p:spPr>
            <a:xfrm>
              <a:off x="7472644" y="278561"/>
              <a:ext cx="1277633" cy="2932933"/>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5" name="Google Shape;815;p14"/>
            <p:cNvSpPr/>
            <p:nvPr/>
          </p:nvSpPr>
          <p:spPr>
            <a:xfrm>
              <a:off x="7617182" y="266728"/>
              <a:ext cx="986961" cy="992843"/>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6" name="Google Shape;816;p14"/>
            <p:cNvSpPr/>
            <p:nvPr/>
          </p:nvSpPr>
          <p:spPr>
            <a:xfrm>
              <a:off x="7679050" y="271773"/>
              <a:ext cx="852954" cy="775849"/>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rgbClr val="DF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17" name="Google Shape;817;p14"/>
            <p:cNvGrpSpPr/>
            <p:nvPr/>
          </p:nvGrpSpPr>
          <p:grpSpPr>
            <a:xfrm>
              <a:off x="7769455" y="1470973"/>
              <a:ext cx="702042" cy="702042"/>
              <a:chOff x="7763771" y="1368095"/>
              <a:chExt cx="726300" cy="726300"/>
            </a:xfrm>
          </p:grpSpPr>
          <p:sp>
            <p:nvSpPr>
              <p:cNvPr id="818" name="Google Shape;818;p14"/>
              <p:cNvSpPr/>
              <p:nvPr/>
            </p:nvSpPr>
            <p:spPr>
              <a:xfrm>
                <a:off x="7763771" y="1368095"/>
                <a:ext cx="726300" cy="726300"/>
              </a:xfrm>
              <a:prstGeom prst="ellipse">
                <a:avLst/>
              </a:pr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19" name="Google Shape;819;p14"/>
              <p:cNvSpPr/>
              <p:nvPr/>
            </p:nvSpPr>
            <p:spPr>
              <a:xfrm>
                <a:off x="7855615" y="1459939"/>
                <a:ext cx="538500" cy="538500"/>
              </a:xfrm>
              <a:prstGeom prst="ellipse">
                <a:avLst/>
              </a:prstGeom>
              <a:solidFill>
                <a:srgbClr val="00B0F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0" name="Google Shape;820;p14"/>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rgbClr val="009E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821" name="Google Shape;821;p14"/>
            <p:cNvSpPr/>
            <p:nvPr/>
          </p:nvSpPr>
          <p:spPr>
            <a:xfrm>
              <a:off x="7588692" y="2922885"/>
              <a:ext cx="1047310" cy="299719"/>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22" name="Google Shape;822;p14"/>
            <p:cNvGrpSpPr/>
            <p:nvPr/>
          </p:nvGrpSpPr>
          <p:grpSpPr>
            <a:xfrm rot="-159572">
              <a:off x="7981293" y="2326606"/>
              <a:ext cx="297820" cy="1089936"/>
              <a:chOff x="5680178" y="1273799"/>
              <a:chExt cx="297827" cy="1089961"/>
            </a:xfrm>
          </p:grpSpPr>
          <p:sp>
            <p:nvSpPr>
              <p:cNvPr id="823" name="Google Shape;823;p14"/>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4" name="Google Shape;824;p14"/>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grpSp>
        <p:nvGrpSpPr>
          <p:cNvPr id="825" name="Google Shape;825;p14"/>
          <p:cNvGrpSpPr/>
          <p:nvPr/>
        </p:nvGrpSpPr>
        <p:grpSpPr>
          <a:xfrm rot="1847646">
            <a:off x="3087282" y="271297"/>
            <a:ext cx="754736" cy="517138"/>
            <a:chOff x="5275461" y="869726"/>
            <a:chExt cx="3257930" cy="2232300"/>
          </a:xfrm>
        </p:grpSpPr>
        <p:sp>
          <p:nvSpPr>
            <p:cNvPr id="826" name="Google Shape;826;p14"/>
            <p:cNvSpPr/>
            <p:nvPr/>
          </p:nvSpPr>
          <p:spPr>
            <a:xfrm>
              <a:off x="5785430" y="869726"/>
              <a:ext cx="2232300" cy="2232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7" name="Google Shape;827;p14"/>
            <p:cNvSpPr/>
            <p:nvPr/>
          </p:nvSpPr>
          <p:spPr>
            <a:xfrm>
              <a:off x="5797903" y="871951"/>
              <a:ext cx="2208020" cy="2209699"/>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28" name="Google Shape;828;p14"/>
            <p:cNvSpPr/>
            <p:nvPr/>
          </p:nvSpPr>
          <p:spPr>
            <a:xfrm>
              <a:off x="5275461" y="1287427"/>
              <a:ext cx="3257930" cy="1335672"/>
            </a:xfrm>
            <a:custGeom>
              <a:avLst/>
              <a:gdLst/>
              <a:ahLst/>
              <a:cxnLst/>
              <a:rect l="l" t="t" r="r" b="b"/>
              <a:pathLst>
                <a:path w="3257930" h="1335672" extrusionOk="0">
                  <a:moveTo>
                    <a:pt x="2536091" y="0"/>
                  </a:moveTo>
                  <a:lnTo>
                    <a:pt x="2539735" y="886"/>
                  </a:lnTo>
                  <a:cubicBezTo>
                    <a:pt x="2973043" y="132019"/>
                    <a:pt x="3257930" y="354091"/>
                    <a:pt x="3257930" y="605968"/>
                  </a:cubicBezTo>
                  <a:cubicBezTo>
                    <a:pt x="3257930" y="1008972"/>
                    <a:pt x="2528618" y="1335672"/>
                    <a:pt x="1628965" y="1335672"/>
                  </a:cubicBezTo>
                  <a:cubicBezTo>
                    <a:pt x="729312" y="1335672"/>
                    <a:pt x="0" y="1008972"/>
                    <a:pt x="0" y="605968"/>
                  </a:cubicBezTo>
                  <a:cubicBezTo>
                    <a:pt x="0" y="404466"/>
                    <a:pt x="182328" y="222040"/>
                    <a:pt x="477113" y="89990"/>
                  </a:cubicBezTo>
                  <a:lnTo>
                    <a:pt x="705527" y="5568"/>
                  </a:lnTo>
                  <a:lnTo>
                    <a:pt x="647773" y="101968"/>
                  </a:lnTo>
                  <a:cubicBezTo>
                    <a:pt x="622345" y="153136"/>
                    <a:pt x="600828" y="206590"/>
                    <a:pt x="583613" y="261940"/>
                  </a:cubicBezTo>
                  <a:lnTo>
                    <a:pt x="578215" y="282931"/>
                  </a:lnTo>
                  <a:lnTo>
                    <a:pt x="472033" y="328678"/>
                  </a:lnTo>
                  <a:cubicBezTo>
                    <a:pt x="321596" y="407832"/>
                    <a:pt x="233753" y="503253"/>
                    <a:pt x="233753" y="605968"/>
                  </a:cubicBezTo>
                  <a:cubicBezTo>
                    <a:pt x="233753" y="879874"/>
                    <a:pt x="858410" y="1101918"/>
                    <a:pt x="1628964" y="1101918"/>
                  </a:cubicBezTo>
                  <a:cubicBezTo>
                    <a:pt x="2399518" y="1101918"/>
                    <a:pt x="3024175" y="879874"/>
                    <a:pt x="3024175" y="605968"/>
                  </a:cubicBezTo>
                  <a:cubicBezTo>
                    <a:pt x="3024175" y="503253"/>
                    <a:pt x="2936333" y="407832"/>
                    <a:pt x="2785895" y="328678"/>
                  </a:cubicBezTo>
                  <a:lnTo>
                    <a:pt x="2665123" y="276646"/>
                  </a:lnTo>
                  <a:lnTo>
                    <a:pt x="2661342" y="261940"/>
                  </a:lnTo>
                  <a:cubicBezTo>
                    <a:pt x="2644126" y="206590"/>
                    <a:pt x="2622609" y="153136"/>
                    <a:pt x="2597182" y="101968"/>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9" name="Google Shape;829;p14"/>
          <p:cNvGrpSpPr/>
          <p:nvPr/>
        </p:nvGrpSpPr>
        <p:grpSpPr>
          <a:xfrm rot="2759405">
            <a:off x="9782674" y="250510"/>
            <a:ext cx="787242" cy="787242"/>
            <a:chOff x="7787540" y="-956788"/>
            <a:chExt cx="2186100" cy="2186100"/>
          </a:xfrm>
        </p:grpSpPr>
        <p:sp>
          <p:nvSpPr>
            <p:cNvPr id="830" name="Google Shape;830;p14"/>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1" name="Google Shape;831;p14"/>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832" name="Google Shape;832;p14"/>
          <p:cNvGrpSpPr/>
          <p:nvPr/>
        </p:nvGrpSpPr>
        <p:grpSpPr>
          <a:xfrm>
            <a:off x="10722179" y="332040"/>
            <a:ext cx="1105671" cy="1975089"/>
            <a:chOff x="10254198" y="332053"/>
            <a:chExt cx="1574134" cy="2811915"/>
          </a:xfrm>
        </p:grpSpPr>
        <p:sp>
          <p:nvSpPr>
            <p:cNvPr id="833" name="Google Shape;833;p14"/>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4" name="Google Shape;834;p14"/>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5" name="Google Shape;835;p14"/>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6" name="Google Shape;836;p14"/>
            <p:cNvSpPr/>
            <p:nvPr/>
          </p:nvSpPr>
          <p:spPr>
            <a:xfrm>
              <a:off x="10628638" y="3022768"/>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7" name="Google Shape;837;p14"/>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8" name="Google Shape;838;p14"/>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39" name="Google Shape;839;p14"/>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0" name="Google Shape;840;p14"/>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1" name="Google Shape;841;p14"/>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2" name="Google Shape;842;p14"/>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3" name="Google Shape;843;p14"/>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4" name="Google Shape;844;p14"/>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5" name="Google Shape;845;p14"/>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6" name="Google Shape;846;p14"/>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47" name="Google Shape;847;p14"/>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848" name="Google Shape;848;p14"/>
          <p:cNvGrpSpPr/>
          <p:nvPr/>
        </p:nvGrpSpPr>
        <p:grpSpPr>
          <a:xfrm>
            <a:off x="1894532" y="2163919"/>
            <a:ext cx="2022791" cy="2388535"/>
            <a:chOff x="5900874" y="1508478"/>
            <a:chExt cx="2740909" cy="3236497"/>
          </a:xfrm>
        </p:grpSpPr>
        <p:sp>
          <p:nvSpPr>
            <p:cNvPr id="849" name="Google Shape;849;p14"/>
            <p:cNvSpPr/>
            <p:nvPr/>
          </p:nvSpPr>
          <p:spPr>
            <a:xfrm>
              <a:off x="7292344" y="2627075"/>
              <a:ext cx="1179900" cy="12642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850" name="Google Shape;850;p14"/>
            <p:cNvGrpSpPr/>
            <p:nvPr/>
          </p:nvGrpSpPr>
          <p:grpSpPr>
            <a:xfrm>
              <a:off x="6647045" y="2611931"/>
              <a:ext cx="888193" cy="745347"/>
              <a:chOff x="6473468" y="2492366"/>
              <a:chExt cx="1208096" cy="1013802"/>
            </a:xfrm>
          </p:grpSpPr>
          <p:sp>
            <p:nvSpPr>
              <p:cNvPr id="851" name="Google Shape;851;p14"/>
              <p:cNvSpPr/>
              <p:nvPr/>
            </p:nvSpPr>
            <p:spPr>
              <a:xfrm rot="5400000">
                <a:off x="6570546" y="3137091"/>
                <a:ext cx="328800" cy="397500"/>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2" name="Google Shape;852;p14"/>
              <p:cNvSpPr/>
              <p:nvPr/>
            </p:nvSpPr>
            <p:spPr>
              <a:xfrm rot="3034956">
                <a:off x="6897324" y="3048428"/>
                <a:ext cx="340176" cy="361917"/>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3" name="Google Shape;853;p14"/>
              <p:cNvSpPr/>
              <p:nvPr/>
            </p:nvSpPr>
            <p:spPr>
              <a:xfrm rot="2035179">
                <a:off x="7126026" y="2676609"/>
                <a:ext cx="332240" cy="556813"/>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4" name="Google Shape;854;p14"/>
              <p:cNvSpPr/>
              <p:nvPr/>
            </p:nvSpPr>
            <p:spPr>
              <a:xfrm rot="1911045">
                <a:off x="7205589" y="2561751"/>
                <a:ext cx="388851" cy="441130"/>
              </a:xfrm>
              <a:prstGeom prst="round2SameRect">
                <a:avLst>
                  <a:gd name="adj1" fmla="val 50000"/>
                  <a:gd name="adj2" fmla="val 0"/>
                </a:avLst>
              </a:prstGeom>
              <a:gradFill>
                <a:gsLst>
                  <a:gs pos="0">
                    <a:srgbClr val="F2F2F2"/>
                  </a:gs>
                  <a:gs pos="100000">
                    <a:srgbClr val="D8D8D8"/>
                  </a:gs>
                </a:gsLst>
                <a:lin ang="2700006"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5" name="Google Shape;855;p14"/>
              <p:cNvSpPr/>
              <p:nvPr/>
            </p:nvSpPr>
            <p:spPr>
              <a:xfrm rot="5400000">
                <a:off x="6775298" y="3184268"/>
                <a:ext cx="327600" cy="316200"/>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6" name="Google Shape;856;p14"/>
              <p:cNvSpPr/>
              <p:nvPr/>
            </p:nvSpPr>
            <p:spPr>
              <a:xfrm rot="-3388485">
                <a:off x="7055531" y="2919112"/>
                <a:ext cx="231394" cy="381164"/>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7" name="Google Shape;857;p14"/>
              <p:cNvSpPr/>
              <p:nvPr/>
            </p:nvSpPr>
            <p:spPr>
              <a:xfrm rot="-5400000">
                <a:off x="6397268" y="3249461"/>
                <a:ext cx="327900" cy="175500"/>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858" name="Google Shape;858;p14"/>
            <p:cNvGrpSpPr/>
            <p:nvPr/>
          </p:nvGrpSpPr>
          <p:grpSpPr>
            <a:xfrm>
              <a:off x="8233106" y="2617274"/>
              <a:ext cx="408678" cy="1202836"/>
              <a:chOff x="2139460" y="2348251"/>
              <a:chExt cx="555873" cy="1636067"/>
            </a:xfrm>
          </p:grpSpPr>
          <p:sp>
            <p:nvSpPr>
              <p:cNvPr id="859" name="Google Shape;859;p14"/>
              <p:cNvSpPr/>
              <p:nvPr/>
            </p:nvSpPr>
            <p:spPr>
              <a:xfrm rot="-170083">
                <a:off x="2335745" y="3397540"/>
                <a:ext cx="279041" cy="310277"/>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0" name="Google Shape;860;p14"/>
              <p:cNvSpPr/>
              <p:nvPr/>
            </p:nvSpPr>
            <p:spPr>
              <a:xfrm rot="-466908">
                <a:off x="2292328" y="3015047"/>
                <a:ext cx="279171" cy="310355"/>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1" name="Google Shape;861;p14"/>
              <p:cNvSpPr/>
              <p:nvPr/>
            </p:nvSpPr>
            <p:spPr>
              <a:xfrm rot="-673520">
                <a:off x="2267039" y="2687073"/>
                <a:ext cx="278936" cy="310119"/>
              </a:xfrm>
              <a:prstGeom prst="rect">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2" name="Google Shape;862;p14"/>
              <p:cNvSpPr/>
              <p:nvPr/>
            </p:nvSpPr>
            <p:spPr>
              <a:xfrm rot="4308378">
                <a:off x="2127895" y="2458464"/>
                <a:ext cx="450629" cy="301874"/>
              </a:xfrm>
              <a:prstGeom prst="round2SameRect">
                <a:avLst>
                  <a:gd name="adj1" fmla="val 50000"/>
                  <a:gd name="adj2" fmla="val 0"/>
                </a:avLst>
              </a:prstGeom>
              <a:gradFill>
                <a:gsLst>
                  <a:gs pos="0">
                    <a:srgbClr val="F2F2F2"/>
                  </a:gs>
                  <a:gs pos="100000">
                    <a:srgbClr val="D8D8D8"/>
                  </a:gs>
                </a:gsLst>
                <a:lin ang="2700006"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3" name="Google Shape;863;p14"/>
              <p:cNvSpPr/>
              <p:nvPr/>
            </p:nvSpPr>
            <p:spPr>
              <a:xfrm rot="4987800">
                <a:off x="2281692" y="2868580"/>
                <a:ext cx="300961" cy="297351"/>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4" name="Google Shape;864;p14"/>
              <p:cNvSpPr/>
              <p:nvPr/>
            </p:nvSpPr>
            <p:spPr>
              <a:xfrm rot="4986943">
                <a:off x="2294052" y="3240321"/>
                <a:ext cx="345390" cy="283435"/>
              </a:xfrm>
              <a:prstGeom prst="round2SameRect">
                <a:avLst>
                  <a:gd name="adj1" fmla="val 39672"/>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5" name="Google Shape;865;p14"/>
              <p:cNvSpPr/>
              <p:nvPr/>
            </p:nvSpPr>
            <p:spPr>
              <a:xfrm rot="4304095">
                <a:off x="2514040" y="3785081"/>
                <a:ext cx="223985" cy="72006"/>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6" name="Google Shape;866;p14"/>
              <p:cNvSpPr/>
              <p:nvPr/>
            </p:nvSpPr>
            <p:spPr>
              <a:xfrm rot="5165031">
                <a:off x="2473725" y="3834238"/>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7" name="Google Shape;867;p14"/>
              <p:cNvSpPr/>
              <p:nvPr/>
            </p:nvSpPr>
            <p:spPr>
              <a:xfrm rot="5165031">
                <a:off x="2389410" y="3829303"/>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8" name="Google Shape;868;p14"/>
              <p:cNvSpPr/>
              <p:nvPr/>
            </p:nvSpPr>
            <p:spPr>
              <a:xfrm rot="5165031">
                <a:off x="2305523" y="3830824"/>
                <a:ext cx="224023" cy="7186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69" name="Google Shape;869;p14"/>
              <p:cNvSpPr/>
              <p:nvPr/>
            </p:nvSpPr>
            <p:spPr>
              <a:xfrm rot="6597807">
                <a:off x="2218148" y="3749756"/>
                <a:ext cx="224064" cy="72125"/>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0" name="Google Shape;870;p14"/>
              <p:cNvSpPr/>
              <p:nvPr/>
            </p:nvSpPr>
            <p:spPr>
              <a:xfrm rot="10447142">
                <a:off x="2347614" y="3596069"/>
                <a:ext cx="281079" cy="240064"/>
              </a:xfrm>
              <a:prstGeom prst="round2SameRect">
                <a:avLst>
                  <a:gd name="adj1" fmla="val 50000"/>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871" name="Google Shape;871;p14"/>
            <p:cNvGrpSpPr/>
            <p:nvPr/>
          </p:nvGrpSpPr>
          <p:grpSpPr>
            <a:xfrm>
              <a:off x="7229452" y="1904961"/>
              <a:ext cx="1167907" cy="2794415"/>
              <a:chOff x="4493276" y="2236571"/>
              <a:chExt cx="1588557" cy="3800891"/>
            </a:xfrm>
          </p:grpSpPr>
          <p:sp>
            <p:nvSpPr>
              <p:cNvPr id="872" name="Google Shape;872;p14"/>
              <p:cNvSpPr/>
              <p:nvPr/>
            </p:nvSpPr>
            <p:spPr>
              <a:xfrm>
                <a:off x="4602276" y="4499332"/>
                <a:ext cx="657127" cy="1538130"/>
              </a:xfrm>
              <a:custGeom>
                <a:avLst/>
                <a:gdLst/>
                <a:ahLst/>
                <a:cxnLst/>
                <a:rect l="l" t="t" r="r" b="b"/>
                <a:pathLst>
                  <a:path w="693538" h="1538130" extrusionOk="0">
                    <a:moveTo>
                      <a:pt x="96891" y="0"/>
                    </a:moveTo>
                    <a:lnTo>
                      <a:pt x="654009" y="0"/>
                    </a:lnTo>
                    <a:lnTo>
                      <a:pt x="654009" y="1273316"/>
                    </a:lnTo>
                    <a:lnTo>
                      <a:pt x="671234" y="1333018"/>
                    </a:lnTo>
                    <a:cubicBezTo>
                      <a:pt x="696288" y="1434193"/>
                      <a:pt x="705718" y="1538130"/>
                      <a:pt x="670196" y="1538130"/>
                    </a:cubicBezTo>
                    <a:lnTo>
                      <a:pt x="38937" y="1538130"/>
                    </a:lnTo>
                    <a:cubicBezTo>
                      <a:pt x="-57658" y="1470683"/>
                      <a:pt x="51040" y="1282941"/>
                      <a:pt x="90629" y="1133446"/>
                    </a:cubicBezTo>
                    <a:lnTo>
                      <a:pt x="96891" y="1120027"/>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098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3" name="Google Shape;873;p14"/>
              <p:cNvSpPr/>
              <p:nvPr/>
            </p:nvSpPr>
            <p:spPr>
              <a:xfrm flipH="1">
                <a:off x="5347391" y="4499332"/>
                <a:ext cx="690070" cy="1538130"/>
              </a:xfrm>
              <a:custGeom>
                <a:avLst/>
                <a:gdLst/>
                <a:ahLst/>
                <a:cxnLst/>
                <a:rect l="l" t="t" r="r" b="b"/>
                <a:pathLst>
                  <a:path w="693538" h="1538130" extrusionOk="0">
                    <a:moveTo>
                      <a:pt x="96891" y="0"/>
                    </a:moveTo>
                    <a:lnTo>
                      <a:pt x="654009" y="0"/>
                    </a:lnTo>
                    <a:lnTo>
                      <a:pt x="654009" y="1273316"/>
                    </a:lnTo>
                    <a:lnTo>
                      <a:pt x="671234" y="1333018"/>
                    </a:lnTo>
                    <a:cubicBezTo>
                      <a:pt x="696288" y="1434193"/>
                      <a:pt x="705718" y="1538130"/>
                      <a:pt x="670196" y="1538130"/>
                    </a:cubicBezTo>
                    <a:lnTo>
                      <a:pt x="38937" y="1538130"/>
                    </a:lnTo>
                    <a:cubicBezTo>
                      <a:pt x="-57658" y="1470683"/>
                      <a:pt x="51040" y="1282941"/>
                      <a:pt x="90629" y="1133446"/>
                    </a:cubicBezTo>
                    <a:lnTo>
                      <a:pt x="96891" y="1120027"/>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1098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4" name="Google Shape;874;p14"/>
              <p:cNvSpPr/>
              <p:nvPr/>
            </p:nvSpPr>
            <p:spPr>
              <a:xfrm>
                <a:off x="4675955" y="3209482"/>
                <a:ext cx="1264500" cy="1345500"/>
              </a:xfrm>
              <a:prstGeom prst="round2SameRect">
                <a:avLst>
                  <a:gd name="adj1" fmla="val 21456"/>
                  <a:gd name="adj2" fmla="val 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5" name="Google Shape;875;p14"/>
              <p:cNvSpPr/>
              <p:nvPr/>
            </p:nvSpPr>
            <p:spPr>
              <a:xfrm>
                <a:off x="4669900" y="4499332"/>
                <a:ext cx="557118" cy="671285"/>
              </a:xfrm>
              <a:custGeom>
                <a:avLst/>
                <a:gdLst/>
                <a:ahLst/>
                <a:cxnLst/>
                <a:rect l="l" t="t" r="r" b="b"/>
                <a:pathLst>
                  <a:path w="557118" h="451284" extrusionOk="0">
                    <a:moveTo>
                      <a:pt x="0" y="0"/>
                    </a:moveTo>
                    <a:lnTo>
                      <a:pt x="557118" y="0"/>
                    </a:lnTo>
                    <a:lnTo>
                      <a:pt x="557118" y="451284"/>
                    </a:lnTo>
                    <a:lnTo>
                      <a:pt x="450303" y="370275"/>
                    </a:lnTo>
                    <a:cubicBezTo>
                      <a:pt x="330700" y="296003"/>
                      <a:pt x="190614" y="247484"/>
                      <a:pt x="39461" y="233374"/>
                    </a:cubicBezTo>
                    <a:lnTo>
                      <a:pt x="0" y="231542"/>
                    </a:ln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6" name="Google Shape;876;p14"/>
              <p:cNvSpPr/>
              <p:nvPr/>
            </p:nvSpPr>
            <p:spPr>
              <a:xfrm flipH="1">
                <a:off x="5385472" y="4499332"/>
                <a:ext cx="557118" cy="671285"/>
              </a:xfrm>
              <a:custGeom>
                <a:avLst/>
                <a:gdLst/>
                <a:ahLst/>
                <a:cxnLst/>
                <a:rect l="l" t="t" r="r" b="b"/>
                <a:pathLst>
                  <a:path w="557118" h="451284" extrusionOk="0">
                    <a:moveTo>
                      <a:pt x="0" y="0"/>
                    </a:moveTo>
                    <a:lnTo>
                      <a:pt x="557118" y="0"/>
                    </a:lnTo>
                    <a:lnTo>
                      <a:pt x="557118" y="451284"/>
                    </a:lnTo>
                    <a:lnTo>
                      <a:pt x="450303" y="370275"/>
                    </a:lnTo>
                    <a:cubicBezTo>
                      <a:pt x="330700" y="296003"/>
                      <a:pt x="190614" y="247484"/>
                      <a:pt x="39461" y="233374"/>
                    </a:cubicBezTo>
                    <a:lnTo>
                      <a:pt x="0" y="231542"/>
                    </a:ln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7" name="Google Shape;877;p14"/>
              <p:cNvSpPr/>
              <p:nvPr/>
            </p:nvSpPr>
            <p:spPr>
              <a:xfrm>
                <a:off x="4656777" y="4505388"/>
                <a:ext cx="1300508" cy="381416"/>
              </a:xfrm>
              <a:custGeom>
                <a:avLst/>
                <a:gdLst/>
                <a:ahLst/>
                <a:cxnLst/>
                <a:rect l="l" t="t" r="r" b="b"/>
                <a:pathLst>
                  <a:path w="1259572" h="554787" extrusionOk="0">
                    <a:moveTo>
                      <a:pt x="0" y="0"/>
                    </a:moveTo>
                    <a:lnTo>
                      <a:pt x="1259572" y="0"/>
                    </a:lnTo>
                    <a:lnTo>
                      <a:pt x="1259572" y="58378"/>
                    </a:lnTo>
                    <a:lnTo>
                      <a:pt x="1227073" y="61609"/>
                    </a:lnTo>
                    <a:cubicBezTo>
                      <a:pt x="1086729" y="89931"/>
                      <a:pt x="962685" y="162379"/>
                      <a:pt x="870497" y="263614"/>
                    </a:cubicBezTo>
                    <a:lnTo>
                      <a:pt x="804991" y="352791"/>
                    </a:lnTo>
                    <a:lnTo>
                      <a:pt x="789693" y="392294"/>
                    </a:lnTo>
                    <a:cubicBezTo>
                      <a:pt x="777912" y="417393"/>
                      <a:pt x="765008" y="440099"/>
                      <a:pt x="751155" y="460038"/>
                    </a:cubicBezTo>
                    <a:lnTo>
                      <a:pt x="745827" y="466200"/>
                    </a:lnTo>
                    <a:lnTo>
                      <a:pt x="745310" y="467293"/>
                    </a:lnTo>
                    <a:lnTo>
                      <a:pt x="744882" y="467293"/>
                    </a:lnTo>
                    <a:lnTo>
                      <a:pt x="706924" y="511189"/>
                    </a:lnTo>
                    <a:cubicBezTo>
                      <a:pt x="675771" y="539263"/>
                      <a:pt x="641520" y="554787"/>
                      <a:pt x="605567" y="554787"/>
                    </a:cubicBezTo>
                    <a:cubicBezTo>
                      <a:pt x="533662" y="554787"/>
                      <a:pt x="468563" y="492691"/>
                      <a:pt x="421441" y="392294"/>
                    </a:cubicBezTo>
                    <a:lnTo>
                      <a:pt x="395400" y="325049"/>
                    </a:lnTo>
                    <a:lnTo>
                      <a:pt x="389900" y="315993"/>
                    </a:lnTo>
                    <a:cubicBezTo>
                      <a:pt x="320072" y="221576"/>
                      <a:pt x="224990" y="146483"/>
                      <a:pt x="114449" y="100374"/>
                    </a:cubicBezTo>
                    <a:lnTo>
                      <a:pt x="0" y="65339"/>
                    </a:ln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6360000" sx="108000" sy="108000" algn="tl" rotWithShape="0">
                  <a:srgbClr val="000000">
                    <a:alpha val="407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8" name="Google Shape;878;p14"/>
              <p:cNvSpPr/>
              <p:nvPr/>
            </p:nvSpPr>
            <p:spPr>
              <a:xfrm>
                <a:off x="4674945" y="5232064"/>
                <a:ext cx="562689" cy="254439"/>
              </a:xfrm>
              <a:custGeom>
                <a:avLst/>
                <a:gdLst/>
                <a:ahLst/>
                <a:cxnLst/>
                <a:rect l="l" t="t" r="r" b="b"/>
                <a:pathLst>
                  <a:path w="557118" h="278075" extrusionOk="0">
                    <a:moveTo>
                      <a:pt x="280575" y="179"/>
                    </a:moveTo>
                    <a:cubicBezTo>
                      <a:pt x="383668" y="925"/>
                      <a:pt x="511028" y="-1818"/>
                      <a:pt x="557118" y="43928"/>
                    </a:cubicBezTo>
                    <a:lnTo>
                      <a:pt x="557118" y="274657"/>
                    </a:lnTo>
                    <a:cubicBezTo>
                      <a:pt x="465783" y="245401"/>
                      <a:pt x="390953" y="192931"/>
                      <a:pt x="283114" y="186890"/>
                    </a:cubicBezTo>
                    <a:cubicBezTo>
                      <a:pt x="175275" y="180849"/>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79" name="Google Shape;879;p14"/>
              <p:cNvSpPr/>
              <p:nvPr/>
            </p:nvSpPr>
            <p:spPr>
              <a:xfrm>
                <a:off x="5390516" y="5245184"/>
                <a:ext cx="562689" cy="254439"/>
              </a:xfrm>
              <a:custGeom>
                <a:avLst/>
                <a:gdLst/>
                <a:ahLst/>
                <a:cxnLst/>
                <a:rect l="l" t="t" r="r" b="b"/>
                <a:pathLst>
                  <a:path w="557118" h="278075" extrusionOk="0">
                    <a:moveTo>
                      <a:pt x="280575" y="179"/>
                    </a:moveTo>
                    <a:cubicBezTo>
                      <a:pt x="383668" y="925"/>
                      <a:pt x="511028" y="-1818"/>
                      <a:pt x="557118" y="43928"/>
                    </a:cubicBezTo>
                    <a:lnTo>
                      <a:pt x="557118" y="274657"/>
                    </a:lnTo>
                    <a:cubicBezTo>
                      <a:pt x="465783" y="245401"/>
                      <a:pt x="390953" y="192931"/>
                      <a:pt x="283114" y="186890"/>
                    </a:cubicBezTo>
                    <a:cubicBezTo>
                      <a:pt x="175275" y="180849"/>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0" name="Google Shape;880;p14"/>
              <p:cNvSpPr/>
              <p:nvPr/>
            </p:nvSpPr>
            <p:spPr>
              <a:xfrm>
                <a:off x="4826335" y="5207842"/>
                <a:ext cx="260400" cy="240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1" name="Google Shape;881;p14"/>
              <p:cNvSpPr/>
              <p:nvPr/>
            </p:nvSpPr>
            <p:spPr>
              <a:xfrm>
                <a:off x="5541908" y="5233073"/>
                <a:ext cx="260400" cy="240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2" name="Google Shape;882;p14"/>
              <p:cNvSpPr/>
              <p:nvPr/>
            </p:nvSpPr>
            <p:spPr>
              <a:xfrm rot="10800000">
                <a:off x="4682493" y="5528887"/>
                <a:ext cx="562689" cy="290572"/>
              </a:xfrm>
              <a:custGeom>
                <a:avLst/>
                <a:gdLst/>
                <a:ahLst/>
                <a:cxnLst/>
                <a:rect l="l" t="t" r="r" b="b"/>
                <a:pathLst>
                  <a:path w="557118" h="279396" extrusionOk="0">
                    <a:moveTo>
                      <a:pt x="280575" y="179"/>
                    </a:moveTo>
                    <a:cubicBezTo>
                      <a:pt x="383668" y="925"/>
                      <a:pt x="511028" y="-1818"/>
                      <a:pt x="557118" y="43928"/>
                    </a:cubicBezTo>
                    <a:lnTo>
                      <a:pt x="557118" y="274657"/>
                    </a:lnTo>
                    <a:cubicBezTo>
                      <a:pt x="465783" y="245401"/>
                      <a:pt x="390953" y="232137"/>
                      <a:pt x="283114" y="226096"/>
                    </a:cubicBezTo>
                    <a:cubicBezTo>
                      <a:pt x="175275" y="220055"/>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3" name="Google Shape;883;p14"/>
              <p:cNvSpPr/>
              <p:nvPr/>
            </p:nvSpPr>
            <p:spPr>
              <a:xfrm rot="10800000">
                <a:off x="5385955" y="5542009"/>
                <a:ext cx="562689" cy="290572"/>
              </a:xfrm>
              <a:custGeom>
                <a:avLst/>
                <a:gdLst/>
                <a:ahLst/>
                <a:cxnLst/>
                <a:rect l="l" t="t" r="r" b="b"/>
                <a:pathLst>
                  <a:path w="557118" h="279396" extrusionOk="0">
                    <a:moveTo>
                      <a:pt x="280575" y="179"/>
                    </a:moveTo>
                    <a:cubicBezTo>
                      <a:pt x="383668" y="925"/>
                      <a:pt x="511028" y="-1818"/>
                      <a:pt x="557118" y="43928"/>
                    </a:cubicBezTo>
                    <a:lnTo>
                      <a:pt x="557118" y="274657"/>
                    </a:lnTo>
                    <a:cubicBezTo>
                      <a:pt x="465783" y="245401"/>
                      <a:pt x="390953" y="232137"/>
                      <a:pt x="283114" y="226096"/>
                    </a:cubicBezTo>
                    <a:cubicBezTo>
                      <a:pt x="175275" y="220055"/>
                      <a:pt x="47186" y="298700"/>
                      <a:pt x="0" y="274895"/>
                    </a:cubicBezTo>
                    <a:lnTo>
                      <a:pt x="0" y="44058"/>
                    </a:lnTo>
                    <a:cubicBezTo>
                      <a:pt x="46762" y="-1728"/>
                      <a:pt x="191105" y="-468"/>
                      <a:pt x="280575" y="179"/>
                    </a:cubicBezTo>
                    <a:close/>
                  </a:path>
                </a:pathLst>
              </a:cu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4" name="Google Shape;884;p14"/>
              <p:cNvSpPr/>
              <p:nvPr/>
            </p:nvSpPr>
            <p:spPr>
              <a:xfrm>
                <a:off x="5233074" y="3222607"/>
                <a:ext cx="151500" cy="13263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5" name="Google Shape;885;p14"/>
              <p:cNvSpPr/>
              <p:nvPr/>
            </p:nvSpPr>
            <p:spPr>
              <a:xfrm>
                <a:off x="5760923" y="3326561"/>
                <a:ext cx="151500" cy="11880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6" name="Google Shape;886;p14"/>
              <p:cNvSpPr/>
              <p:nvPr/>
            </p:nvSpPr>
            <p:spPr>
              <a:xfrm>
                <a:off x="4684030" y="3351793"/>
                <a:ext cx="151500" cy="11880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7" name="Google Shape;887;p14"/>
              <p:cNvSpPr/>
              <p:nvPr/>
            </p:nvSpPr>
            <p:spPr>
              <a:xfrm rot="5400000">
                <a:off x="5238007" y="3796879"/>
                <a:ext cx="151500" cy="13263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8" name="Google Shape;888;p14"/>
              <p:cNvSpPr/>
              <p:nvPr/>
            </p:nvSpPr>
            <p:spPr>
              <a:xfrm>
                <a:off x="5119026" y="4356017"/>
                <a:ext cx="361200" cy="2280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89" name="Google Shape;889;p14"/>
              <p:cNvSpPr/>
              <p:nvPr/>
            </p:nvSpPr>
            <p:spPr>
              <a:xfrm>
                <a:off x="4992867" y="3600072"/>
                <a:ext cx="614700" cy="378600"/>
              </a:xfrm>
              <a:prstGeom prst="roundRect">
                <a:avLst>
                  <a:gd name="adj" fmla="val 24576"/>
                </a:avLst>
              </a:prstGeom>
              <a:gradFill>
                <a:gsLst>
                  <a:gs pos="0">
                    <a:srgbClr val="F2F2F2"/>
                  </a:gs>
                  <a:gs pos="100000">
                    <a:srgbClr val="D8D8D8"/>
                  </a:gs>
                </a:gsLst>
                <a:lin ang="8100019" scaled="0"/>
              </a:gradFill>
              <a:ln w="15875" cap="flat" cmpd="sng">
                <a:solidFill>
                  <a:srgbClr val="0076A1"/>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0" name="Google Shape;890;p14"/>
              <p:cNvSpPr/>
              <p:nvPr/>
            </p:nvSpPr>
            <p:spPr>
              <a:xfrm>
                <a:off x="5122844" y="3715633"/>
                <a:ext cx="145200" cy="145200"/>
              </a:xfrm>
              <a:prstGeom prst="ellipse">
                <a:avLst/>
              </a:prstGeom>
              <a:solidFill>
                <a:srgbClr val="0076A1"/>
              </a:soli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1" name="Google Shape;891;p14"/>
              <p:cNvSpPr/>
              <p:nvPr/>
            </p:nvSpPr>
            <p:spPr>
              <a:xfrm>
                <a:off x="5366079" y="3715633"/>
                <a:ext cx="145200" cy="145200"/>
              </a:xfrm>
              <a:prstGeom prst="ellipse">
                <a:avLst/>
              </a:prstGeom>
              <a:solidFill>
                <a:srgbClr val="003446"/>
              </a:soli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2" name="Google Shape;892;p14"/>
              <p:cNvSpPr/>
              <p:nvPr/>
            </p:nvSpPr>
            <p:spPr>
              <a:xfrm>
                <a:off x="4493276" y="2252696"/>
                <a:ext cx="1588557" cy="1229294"/>
              </a:xfrm>
              <a:custGeom>
                <a:avLst/>
                <a:gdLst/>
                <a:ahLst/>
                <a:cxnLst/>
                <a:rect l="l" t="t" r="r" b="b"/>
                <a:pathLst>
                  <a:path w="1616852" h="1229294" extrusionOk="0">
                    <a:moveTo>
                      <a:pt x="807417" y="0"/>
                    </a:moveTo>
                    <a:cubicBezTo>
                      <a:pt x="1053024" y="0"/>
                      <a:pt x="1269566" y="107495"/>
                      <a:pt x="1397435" y="270992"/>
                    </a:cubicBezTo>
                    <a:lnTo>
                      <a:pt x="1454803" y="362293"/>
                    </a:lnTo>
                    <a:lnTo>
                      <a:pt x="1462529" y="363283"/>
                    </a:lnTo>
                    <a:cubicBezTo>
                      <a:pt x="1550601" y="386199"/>
                      <a:pt x="1616852" y="485286"/>
                      <a:pt x="1616852" y="604048"/>
                    </a:cubicBezTo>
                    <a:cubicBezTo>
                      <a:pt x="1616852" y="705844"/>
                      <a:pt x="1568178" y="793185"/>
                      <a:pt x="1498809" y="830493"/>
                    </a:cubicBezTo>
                    <a:lnTo>
                      <a:pt x="1466925" y="843078"/>
                    </a:lnTo>
                    <a:lnTo>
                      <a:pt x="1463038" y="853895"/>
                    </a:lnTo>
                    <a:cubicBezTo>
                      <a:pt x="1355021" y="1074501"/>
                      <a:pt x="1102145" y="1229294"/>
                      <a:pt x="807417" y="1229294"/>
                    </a:cubicBezTo>
                    <a:cubicBezTo>
                      <a:pt x="512689" y="1229294"/>
                      <a:pt x="259813" y="1074501"/>
                      <a:pt x="151796" y="853895"/>
                    </a:cubicBezTo>
                    <a:lnTo>
                      <a:pt x="149689" y="848031"/>
                    </a:lnTo>
                    <a:lnTo>
                      <a:pt x="118044" y="835540"/>
                    </a:lnTo>
                    <a:cubicBezTo>
                      <a:pt x="48674" y="798232"/>
                      <a:pt x="0" y="710891"/>
                      <a:pt x="0" y="609095"/>
                    </a:cubicBezTo>
                    <a:cubicBezTo>
                      <a:pt x="0" y="490333"/>
                      <a:pt x="66251" y="391246"/>
                      <a:pt x="154323" y="368330"/>
                    </a:cubicBezTo>
                    <a:lnTo>
                      <a:pt x="156405" y="368063"/>
                    </a:lnTo>
                    <a:lnTo>
                      <a:pt x="217399" y="270992"/>
                    </a:lnTo>
                    <a:cubicBezTo>
                      <a:pt x="345268" y="107495"/>
                      <a:pt x="561810" y="0"/>
                      <a:pt x="807417" y="0"/>
                    </a:cubicBezTo>
                    <a:close/>
                  </a:path>
                </a:pathLst>
              </a:cu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3" name="Google Shape;893;p14"/>
              <p:cNvSpPr/>
              <p:nvPr/>
            </p:nvSpPr>
            <p:spPr>
              <a:xfrm>
                <a:off x="5065885" y="2236571"/>
                <a:ext cx="449700" cy="144000"/>
              </a:xfrm>
              <a:prstGeom prst="round2SameRect">
                <a:avLst>
                  <a:gd name="adj1" fmla="val 50000"/>
                  <a:gd name="adj2" fmla="val 0"/>
                </a:avLst>
              </a:prstGeom>
              <a:solidFill>
                <a:srgbClr val="0076A1"/>
              </a:solidFill>
              <a:ln w="66675" cap="flat" cmpd="sng">
                <a:solidFill>
                  <a:srgbClr val="E1E1E1"/>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4" name="Google Shape;894;p14"/>
              <p:cNvSpPr/>
              <p:nvPr/>
            </p:nvSpPr>
            <p:spPr>
              <a:xfrm>
                <a:off x="4729446" y="2404084"/>
                <a:ext cx="1120200" cy="1005300"/>
              </a:xfrm>
              <a:prstGeom prst="ellipse">
                <a:avLst/>
              </a:prstGeom>
              <a:gradFill>
                <a:gsLst>
                  <a:gs pos="0">
                    <a:srgbClr val="00B0F0"/>
                  </a:gs>
                  <a:gs pos="1000">
                    <a:srgbClr val="00B0F0"/>
                  </a:gs>
                  <a:gs pos="100000">
                    <a:srgbClr val="000000"/>
                  </a:gs>
                </a:gsLst>
                <a:path path="circle">
                  <a:fillToRect l="100000" t="100000"/>
                </a:path>
                <a:tileRect r="-100000" b="-10000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5" name="Google Shape;895;p14"/>
              <p:cNvSpPr/>
              <p:nvPr/>
            </p:nvSpPr>
            <p:spPr>
              <a:xfrm>
                <a:off x="4730457" y="2420734"/>
                <a:ext cx="424142" cy="971936"/>
              </a:xfrm>
              <a:custGeom>
                <a:avLst/>
                <a:gdLst/>
                <a:ahLst/>
                <a:cxnLst/>
                <a:rect l="l" t="t" r="r" b="b"/>
                <a:pathLst>
                  <a:path w="424142" h="971936" extrusionOk="0">
                    <a:moveTo>
                      <a:pt x="424142" y="0"/>
                    </a:moveTo>
                    <a:lnTo>
                      <a:pt x="417621" y="11961"/>
                    </a:lnTo>
                    <a:cubicBezTo>
                      <a:pt x="357224" y="147269"/>
                      <a:pt x="321957" y="310385"/>
                      <a:pt x="321957" y="485968"/>
                    </a:cubicBezTo>
                    <a:cubicBezTo>
                      <a:pt x="321957" y="661551"/>
                      <a:pt x="357224" y="824667"/>
                      <a:pt x="417621" y="959975"/>
                    </a:cubicBezTo>
                    <a:lnTo>
                      <a:pt x="424142" y="971936"/>
                    </a:lnTo>
                    <a:lnTo>
                      <a:pt x="342112" y="949088"/>
                    </a:lnTo>
                    <a:cubicBezTo>
                      <a:pt x="141067" y="872786"/>
                      <a:pt x="0" y="694159"/>
                      <a:pt x="0" y="485968"/>
                    </a:cubicBezTo>
                    <a:cubicBezTo>
                      <a:pt x="0" y="277777"/>
                      <a:pt x="141067" y="99150"/>
                      <a:pt x="342112" y="22848"/>
                    </a:cubicBezTo>
                    <a:close/>
                  </a:path>
                </a:pathLst>
              </a:custGeom>
              <a:solidFill>
                <a:srgbClr val="0076A1">
                  <a:alpha val="5569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6" name="Google Shape;896;p14"/>
              <p:cNvSpPr/>
              <p:nvPr/>
            </p:nvSpPr>
            <p:spPr>
              <a:xfrm>
                <a:off x="4779911" y="2628143"/>
                <a:ext cx="239785" cy="430026"/>
              </a:xfrm>
              <a:custGeom>
                <a:avLst/>
                <a:gdLst/>
                <a:ahLst/>
                <a:cxnLst/>
                <a:rect l="l" t="t" r="r" b="b"/>
                <a:pathLst>
                  <a:path w="373207" h="575286" extrusionOk="0">
                    <a:moveTo>
                      <a:pt x="49467" y="157448"/>
                    </a:moveTo>
                    <a:lnTo>
                      <a:pt x="338413" y="157448"/>
                    </a:lnTo>
                    <a:lnTo>
                      <a:pt x="328411" y="223127"/>
                    </a:lnTo>
                    <a:cubicBezTo>
                      <a:pt x="324161" y="265225"/>
                      <a:pt x="321957" y="308341"/>
                      <a:pt x="321957" y="352237"/>
                    </a:cubicBezTo>
                    <a:cubicBezTo>
                      <a:pt x="321957" y="396133"/>
                      <a:pt x="324161" y="439249"/>
                      <a:pt x="328411" y="481347"/>
                    </a:cubicBezTo>
                    <a:lnTo>
                      <a:pt x="342716" y="575286"/>
                    </a:lnTo>
                    <a:lnTo>
                      <a:pt x="64607" y="575286"/>
                    </a:lnTo>
                    <a:lnTo>
                      <a:pt x="25183" y="501700"/>
                    </a:lnTo>
                    <a:cubicBezTo>
                      <a:pt x="8817" y="454485"/>
                      <a:pt x="0" y="404285"/>
                      <a:pt x="0" y="352237"/>
                    </a:cubicBezTo>
                    <a:cubicBezTo>
                      <a:pt x="0" y="300189"/>
                      <a:pt x="8817" y="249989"/>
                      <a:pt x="25183" y="202774"/>
                    </a:cubicBezTo>
                    <a:close/>
                    <a:moveTo>
                      <a:pt x="162218" y="0"/>
                    </a:moveTo>
                    <a:lnTo>
                      <a:pt x="373207" y="0"/>
                    </a:lnTo>
                    <a:lnTo>
                      <a:pt x="347140" y="100130"/>
                    </a:lnTo>
                    <a:lnTo>
                      <a:pt x="346558" y="103955"/>
                    </a:lnTo>
                    <a:lnTo>
                      <a:pt x="78126" y="103955"/>
                    </a:lnTo>
                    <a:lnTo>
                      <a:pt x="95664" y="71219"/>
                    </a:lnTo>
                    <a:cubicBezTo>
                      <a:pt x="110764" y="51164"/>
                      <a:pt x="127434" y="32140"/>
                      <a:pt x="145516" y="14288"/>
                    </a:cubicBezTo>
                    <a:close/>
                  </a:path>
                </a:pathLst>
              </a:custGeom>
              <a:solidFill>
                <a:srgbClr val="F2F2F2">
                  <a:alpha val="627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897" name="Google Shape;897;p14"/>
            <p:cNvGrpSpPr/>
            <p:nvPr/>
          </p:nvGrpSpPr>
          <p:grpSpPr>
            <a:xfrm>
              <a:off x="5900874" y="1508478"/>
              <a:ext cx="906224" cy="3236497"/>
              <a:chOff x="838317" y="246672"/>
              <a:chExt cx="1232623" cy="4402200"/>
            </a:xfrm>
          </p:grpSpPr>
          <p:sp>
            <p:nvSpPr>
              <p:cNvPr id="898" name="Google Shape;898;p14"/>
              <p:cNvSpPr/>
              <p:nvPr/>
            </p:nvSpPr>
            <p:spPr>
              <a:xfrm flipH="1">
                <a:off x="1999840" y="246672"/>
                <a:ext cx="71100" cy="4402200"/>
              </a:xfrm>
              <a:prstGeom prst="roundRect">
                <a:avLst>
                  <a:gd name="adj" fmla="val 50000"/>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99" name="Google Shape;899;p14"/>
              <p:cNvSpPr/>
              <p:nvPr/>
            </p:nvSpPr>
            <p:spPr>
              <a:xfrm>
                <a:off x="838317" y="385956"/>
                <a:ext cx="1180848" cy="842736"/>
              </a:xfrm>
              <a:custGeom>
                <a:avLst/>
                <a:gdLst/>
                <a:ahLst/>
                <a:cxnLst/>
                <a:rect l="l" t="t" r="r" b="b"/>
                <a:pathLst>
                  <a:path w="3148927" h="2042997" extrusionOk="0">
                    <a:moveTo>
                      <a:pt x="0" y="0"/>
                    </a:moveTo>
                    <a:cubicBezTo>
                      <a:pt x="1267644" y="1023402"/>
                      <a:pt x="2099285" y="0"/>
                      <a:pt x="3148927" y="0"/>
                    </a:cubicBezTo>
                    <a:lnTo>
                      <a:pt x="3148927" y="1719798"/>
                    </a:lnTo>
                    <a:cubicBezTo>
                      <a:pt x="2099285" y="1719798"/>
                      <a:pt x="1433165" y="2446997"/>
                      <a:pt x="0" y="1719798"/>
                    </a:cubicBezTo>
                    <a:lnTo>
                      <a:pt x="0" y="0"/>
                    </a:lnTo>
                    <a:close/>
                  </a:path>
                </a:pathLst>
              </a:custGeom>
              <a:gradFill>
                <a:gsLst>
                  <a:gs pos="0">
                    <a:srgbClr val="DF5623"/>
                  </a:gs>
                  <a:gs pos="100000">
                    <a:srgbClr val="C00000"/>
                  </a:gs>
                </a:gsLst>
                <a:lin ang="0" scaled="0"/>
              </a:gra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900" name="Google Shape;900;p14"/>
            <p:cNvGrpSpPr/>
            <p:nvPr/>
          </p:nvGrpSpPr>
          <p:grpSpPr>
            <a:xfrm>
              <a:off x="6684728" y="3103414"/>
              <a:ext cx="176630" cy="251047"/>
              <a:chOff x="1886329" y="-423894"/>
              <a:chExt cx="240248" cy="341467"/>
            </a:xfrm>
          </p:grpSpPr>
          <p:sp>
            <p:nvSpPr>
              <p:cNvPr id="901" name="Google Shape;901;p14"/>
              <p:cNvSpPr/>
              <p:nvPr/>
            </p:nvSpPr>
            <p:spPr>
              <a:xfrm>
                <a:off x="1889357" y="-423894"/>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2" name="Google Shape;902;p14"/>
              <p:cNvSpPr/>
              <p:nvPr/>
            </p:nvSpPr>
            <p:spPr>
              <a:xfrm>
                <a:off x="1902477" y="-340128"/>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3" name="Google Shape;903;p14"/>
              <p:cNvSpPr/>
              <p:nvPr/>
            </p:nvSpPr>
            <p:spPr>
              <a:xfrm>
                <a:off x="1891375" y="-250306"/>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4" name="Google Shape;904;p14"/>
              <p:cNvSpPr/>
              <p:nvPr/>
            </p:nvSpPr>
            <p:spPr>
              <a:xfrm>
                <a:off x="1886329" y="-154427"/>
                <a:ext cx="224100" cy="72000"/>
              </a:xfrm>
              <a:prstGeom prst="roundRect">
                <a:avLst>
                  <a:gd name="adj" fmla="val 50000"/>
                </a:avLst>
              </a:prstGeom>
              <a:solidFill>
                <a:srgbClr val="0076A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905" name="Google Shape;905;p14"/>
          <p:cNvSpPr/>
          <p:nvPr/>
        </p:nvSpPr>
        <p:spPr>
          <a:xfrm>
            <a:off x="3443126" y="134918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6" name="Google Shape;906;p14"/>
          <p:cNvSpPr/>
          <p:nvPr/>
        </p:nvSpPr>
        <p:spPr>
          <a:xfrm>
            <a:off x="3460773" y="165077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7" name="Google Shape;907;p14"/>
          <p:cNvSpPr/>
          <p:nvPr/>
        </p:nvSpPr>
        <p:spPr>
          <a:xfrm>
            <a:off x="3747926" y="1187702"/>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8" name="Google Shape;908;p14"/>
          <p:cNvSpPr/>
          <p:nvPr/>
        </p:nvSpPr>
        <p:spPr>
          <a:xfrm>
            <a:off x="3918493" y="161260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09" name="Google Shape;909;p14"/>
          <p:cNvSpPr/>
          <p:nvPr/>
        </p:nvSpPr>
        <p:spPr>
          <a:xfrm>
            <a:off x="2469891" y="92440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0" name="Google Shape;910;p14"/>
          <p:cNvSpPr/>
          <p:nvPr/>
        </p:nvSpPr>
        <p:spPr>
          <a:xfrm>
            <a:off x="4211543" y="53424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1" name="Google Shape;911;p14"/>
          <p:cNvSpPr/>
          <p:nvPr/>
        </p:nvSpPr>
        <p:spPr>
          <a:xfrm>
            <a:off x="4229190" y="835838"/>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2" name="Google Shape;912;p14"/>
          <p:cNvSpPr/>
          <p:nvPr/>
        </p:nvSpPr>
        <p:spPr>
          <a:xfrm>
            <a:off x="4516343" y="37276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3" name="Google Shape;913;p14"/>
          <p:cNvSpPr/>
          <p:nvPr/>
        </p:nvSpPr>
        <p:spPr>
          <a:xfrm>
            <a:off x="4864978" y="27309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4" name="Google Shape;914;p14"/>
          <p:cNvSpPr/>
          <p:nvPr/>
        </p:nvSpPr>
        <p:spPr>
          <a:xfrm>
            <a:off x="4984773" y="542268"/>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5" name="Google Shape;915;p14"/>
          <p:cNvSpPr/>
          <p:nvPr/>
        </p:nvSpPr>
        <p:spPr>
          <a:xfrm>
            <a:off x="5002420" y="843859"/>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6" name="Google Shape;916;p14"/>
          <p:cNvSpPr/>
          <p:nvPr/>
        </p:nvSpPr>
        <p:spPr>
          <a:xfrm>
            <a:off x="5289573" y="380785"/>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7" name="Google Shape;917;p14"/>
          <p:cNvSpPr/>
          <p:nvPr/>
        </p:nvSpPr>
        <p:spPr>
          <a:xfrm>
            <a:off x="5460140" y="805689"/>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8" name="Google Shape;918;p14"/>
          <p:cNvSpPr/>
          <p:nvPr/>
        </p:nvSpPr>
        <p:spPr>
          <a:xfrm>
            <a:off x="4564721" y="622094"/>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19" name="Google Shape;919;p14"/>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20" name="Google Shape;920;p14"/>
          <p:cNvSpPr txBox="1">
            <a:spLocks noGrp="1"/>
          </p:cNvSpPr>
          <p:nvPr>
            <p:ph type="title"/>
          </p:nvPr>
        </p:nvSpPr>
        <p:spPr>
          <a:xfrm>
            <a:off x="5028950" y="1210850"/>
            <a:ext cx="6142200" cy="39840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0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921" name="Google Shape;921;p14"/>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1538F"/>
                </a:solidFill>
                <a:latin typeface="Barlow Condensed"/>
                <a:ea typeface="Barlow Condensed"/>
                <a:cs typeface="Barlow Condensed"/>
                <a:sym typeface="Barlow Condensed"/>
              </a:rPr>
              <a:t>SLIDESMANIA.COM</a:t>
            </a:r>
            <a:endParaRPr>
              <a:solidFill>
                <a:srgbClr val="31538F"/>
              </a:solidFill>
              <a:latin typeface="Barlow Condensed"/>
              <a:ea typeface="Barlow Condensed"/>
              <a:cs typeface="Barlow Condensed"/>
              <a:sym typeface="Barlow Condense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ubtitle">
  <p:cSld name="BLANK_2">
    <p:spTree>
      <p:nvGrpSpPr>
        <p:cNvPr id="1" name="Shape 922"/>
        <p:cNvGrpSpPr/>
        <p:nvPr/>
      </p:nvGrpSpPr>
      <p:grpSpPr>
        <a:xfrm>
          <a:off x="0" y="0"/>
          <a:ext cx="0" cy="0"/>
          <a:chOff x="0" y="0"/>
          <a:chExt cx="0" cy="0"/>
        </a:xfrm>
      </p:grpSpPr>
      <p:sp>
        <p:nvSpPr>
          <p:cNvPr id="923" name="Google Shape;923;p15"/>
          <p:cNvSpPr txBox="1">
            <a:spLocks noGrp="1"/>
          </p:cNvSpPr>
          <p:nvPr>
            <p:ph type="sldNum" idx="12"/>
          </p:nvPr>
        </p:nvSpPr>
        <p:spPr>
          <a:xfrm>
            <a:off x="11296726"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924" name="Google Shape;924;p15"/>
          <p:cNvSpPr txBox="1">
            <a:spLocks noGrp="1"/>
          </p:cNvSpPr>
          <p:nvPr>
            <p:ph type="title"/>
          </p:nvPr>
        </p:nvSpPr>
        <p:spPr>
          <a:xfrm>
            <a:off x="539925" y="600775"/>
            <a:ext cx="6101400" cy="1554600"/>
          </a:xfrm>
          <a:prstGeom prst="rect">
            <a:avLst/>
          </a:prstGeom>
        </p:spPr>
        <p:txBody>
          <a:bodyPr spcFirstLastPara="1" wrap="square" lIns="121900" tIns="121900" rIns="121900" bIns="121900" anchor="ctr" anchorCtr="0">
            <a:noAutofit/>
          </a:bodyPr>
          <a:lstStyle>
            <a:lvl1pPr lvl="0" rtl="0">
              <a:spcBef>
                <a:spcPts val="0"/>
              </a:spcBef>
              <a:spcAft>
                <a:spcPts val="0"/>
              </a:spcAft>
              <a:buSzPts val="4000"/>
              <a:buNone/>
              <a:defRPr/>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925" name="Google Shape;925;p15"/>
          <p:cNvSpPr txBox="1">
            <a:spLocks noGrp="1"/>
          </p:cNvSpPr>
          <p:nvPr>
            <p:ph type="subTitle" idx="1"/>
          </p:nvPr>
        </p:nvSpPr>
        <p:spPr>
          <a:xfrm>
            <a:off x="2868800" y="2434775"/>
            <a:ext cx="3772500" cy="32790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926" name="Google Shape;926;p15"/>
          <p:cNvGrpSpPr/>
          <p:nvPr/>
        </p:nvGrpSpPr>
        <p:grpSpPr>
          <a:xfrm>
            <a:off x="539925" y="2155326"/>
            <a:ext cx="1789462" cy="4207279"/>
            <a:chOff x="6595262" y="1920019"/>
            <a:chExt cx="1785000" cy="4196787"/>
          </a:xfrm>
        </p:grpSpPr>
        <p:sp>
          <p:nvSpPr>
            <p:cNvPr id="927" name="Google Shape;927;p15"/>
            <p:cNvSpPr/>
            <p:nvPr/>
          </p:nvSpPr>
          <p:spPr>
            <a:xfrm rot="5400000">
              <a:off x="6969662" y="2995541"/>
              <a:ext cx="1036200" cy="1785000"/>
            </a:xfrm>
            <a:prstGeom prst="moon">
              <a:avLst>
                <a:gd name="adj" fmla="val 45300"/>
              </a:avLst>
            </a:prstGeom>
            <a:solidFill>
              <a:srgbClr val="DF5623"/>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8" name="Google Shape;928;p15"/>
            <p:cNvGrpSpPr/>
            <p:nvPr/>
          </p:nvGrpSpPr>
          <p:grpSpPr>
            <a:xfrm>
              <a:off x="6982145" y="4476703"/>
              <a:ext cx="1000416" cy="1640103"/>
              <a:chOff x="7163823" y="2567586"/>
              <a:chExt cx="1713628" cy="2809358"/>
            </a:xfrm>
          </p:grpSpPr>
          <p:sp>
            <p:nvSpPr>
              <p:cNvPr id="929" name="Google Shape;929;p15"/>
              <p:cNvSpPr/>
              <p:nvPr/>
            </p:nvSpPr>
            <p:spPr>
              <a:xfrm>
                <a:off x="7163823" y="2567586"/>
                <a:ext cx="1713628" cy="2809358"/>
              </a:xfrm>
              <a:custGeom>
                <a:avLst/>
                <a:gdLst/>
                <a:ahLst/>
                <a:cxnLst/>
                <a:rect l="l" t="t" r="r" b="b"/>
                <a:pathLst>
                  <a:path w="1244013" h="2918813" extrusionOk="0">
                    <a:moveTo>
                      <a:pt x="0" y="2918813"/>
                    </a:moveTo>
                    <a:cubicBezTo>
                      <a:pt x="164224" y="1885319"/>
                      <a:pt x="195223" y="1499778"/>
                      <a:pt x="311003" y="0"/>
                    </a:cubicBezTo>
                    <a:lnTo>
                      <a:pt x="933010" y="0"/>
                    </a:lnTo>
                    <a:cubicBezTo>
                      <a:pt x="1006400" y="1366554"/>
                      <a:pt x="1049511" y="1794484"/>
                      <a:pt x="1244013" y="2918813"/>
                    </a:cubicBezTo>
                    <a:lnTo>
                      <a:pt x="0" y="2918813"/>
                    </a:lnTo>
                    <a:close/>
                  </a:path>
                </a:pathLst>
              </a:custGeom>
              <a:solidFill>
                <a:srgbClr val="FFC000"/>
              </a:solidFill>
              <a:ln>
                <a:noFill/>
              </a:ln>
              <a:effectLst>
                <a:outerShdw blurRad="381000" dist="88900" algn="ct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0" name="Google Shape;930;p15"/>
              <p:cNvSpPr/>
              <p:nvPr/>
            </p:nvSpPr>
            <p:spPr>
              <a:xfrm>
                <a:off x="7346509" y="3032564"/>
                <a:ext cx="1368235" cy="2342161"/>
              </a:xfrm>
              <a:custGeom>
                <a:avLst/>
                <a:gdLst/>
                <a:ahLst/>
                <a:cxnLst/>
                <a:rect l="l" t="t" r="r" b="b"/>
                <a:pathLst>
                  <a:path w="993274" h="2330508" extrusionOk="0">
                    <a:moveTo>
                      <a:pt x="0" y="2330508"/>
                    </a:moveTo>
                    <a:cubicBezTo>
                      <a:pt x="143329" y="1547616"/>
                      <a:pt x="201880" y="1170452"/>
                      <a:pt x="248319" y="0"/>
                    </a:cubicBezTo>
                    <a:lnTo>
                      <a:pt x="744956" y="0"/>
                    </a:lnTo>
                    <a:cubicBezTo>
                      <a:pt x="736895" y="1279454"/>
                      <a:pt x="813611" y="1196391"/>
                      <a:pt x="993274" y="2330508"/>
                    </a:cubicBezTo>
                    <a:lnTo>
                      <a:pt x="0" y="2330508"/>
                    </a:lnTo>
                    <a:close/>
                  </a:path>
                </a:pathLst>
              </a:custGeom>
              <a:solidFill>
                <a:srgbClr val="FEE599"/>
              </a:solidFill>
              <a:ln>
                <a:noFill/>
              </a:ln>
              <a:effectLst>
                <a:outerShdw blurRad="381000" dist="88900" algn="ctr"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31" name="Google Shape;931;p15"/>
            <p:cNvGrpSpPr/>
            <p:nvPr/>
          </p:nvGrpSpPr>
          <p:grpSpPr>
            <a:xfrm>
              <a:off x="7083209" y="3960533"/>
              <a:ext cx="779116" cy="1268314"/>
              <a:chOff x="7198405" y="1262964"/>
              <a:chExt cx="1688958" cy="3111663"/>
            </a:xfrm>
          </p:grpSpPr>
          <p:sp>
            <p:nvSpPr>
              <p:cNvPr id="932" name="Google Shape;932;p15"/>
              <p:cNvSpPr/>
              <p:nvPr/>
            </p:nvSpPr>
            <p:spPr>
              <a:xfrm>
                <a:off x="7198405" y="1262964"/>
                <a:ext cx="1688958" cy="311166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C00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3" name="Google Shape;933;p15"/>
              <p:cNvSpPr/>
              <p:nvPr/>
            </p:nvSpPr>
            <p:spPr>
              <a:xfrm>
                <a:off x="7350805" y="1415365"/>
                <a:ext cx="1376501" cy="2536005"/>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FC000"/>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4" name="Google Shape;934;p15"/>
              <p:cNvSpPr/>
              <p:nvPr/>
            </p:nvSpPr>
            <p:spPr>
              <a:xfrm>
                <a:off x="7503206" y="1532074"/>
                <a:ext cx="1085156" cy="1999243"/>
              </a:xfrm>
              <a:custGeom>
                <a:avLst/>
                <a:gdLst/>
                <a:ahLst/>
                <a:cxnLst/>
                <a:rect l="l" t="t" r="r" b="b"/>
                <a:pathLst>
                  <a:path w="1688958" h="3111663" extrusionOk="0">
                    <a:moveTo>
                      <a:pt x="580448" y="0"/>
                    </a:moveTo>
                    <a:lnTo>
                      <a:pt x="603492" y="46374"/>
                    </a:lnTo>
                    <a:cubicBezTo>
                      <a:pt x="675082" y="208673"/>
                      <a:pt x="723482" y="406052"/>
                      <a:pt x="744113" y="625219"/>
                    </a:cubicBezTo>
                    <a:lnTo>
                      <a:pt x="745560" y="649106"/>
                    </a:lnTo>
                    <a:lnTo>
                      <a:pt x="819498" y="560158"/>
                    </a:lnTo>
                    <a:lnTo>
                      <a:pt x="862647" y="517957"/>
                    </a:lnTo>
                    <a:lnTo>
                      <a:pt x="905797" y="560158"/>
                    </a:lnTo>
                    <a:lnTo>
                      <a:pt x="946975" y="609696"/>
                    </a:lnTo>
                    <a:lnTo>
                      <a:pt x="965455" y="466146"/>
                    </a:lnTo>
                    <a:cubicBezTo>
                      <a:pt x="991127" y="310564"/>
                      <a:pt x="1031775" y="169107"/>
                      <a:pt x="1085467" y="47383"/>
                    </a:cubicBezTo>
                    <a:lnTo>
                      <a:pt x="1108511" y="1009"/>
                    </a:lnTo>
                    <a:lnTo>
                      <a:pt x="1144751" y="37999"/>
                    </a:lnTo>
                    <a:cubicBezTo>
                      <a:pt x="1381181" y="302508"/>
                      <a:pt x="1572723" y="729125"/>
                      <a:pt x="1651694" y="1228027"/>
                    </a:cubicBezTo>
                    <a:cubicBezTo>
                      <a:pt x="1730666" y="1726930"/>
                      <a:pt x="1680246" y="2191847"/>
                      <a:pt x="1537067" y="2516445"/>
                    </a:cubicBezTo>
                    <a:lnTo>
                      <a:pt x="1514023" y="2562819"/>
                    </a:lnTo>
                    <a:lnTo>
                      <a:pt x="1477783" y="2525829"/>
                    </a:lnTo>
                    <a:cubicBezTo>
                      <a:pt x="1418675" y="2459702"/>
                      <a:pt x="1362374" y="2383443"/>
                      <a:pt x="1309935" y="2298455"/>
                    </a:cubicBezTo>
                    <a:lnTo>
                      <a:pt x="1303333" y="2285690"/>
                    </a:lnTo>
                    <a:lnTo>
                      <a:pt x="1287907" y="2355131"/>
                    </a:lnTo>
                    <a:cubicBezTo>
                      <a:pt x="1212029" y="2636883"/>
                      <a:pt x="1078480" y="2883074"/>
                      <a:pt x="905797" y="3069462"/>
                    </a:cubicBezTo>
                    <a:lnTo>
                      <a:pt x="862647" y="3111663"/>
                    </a:lnTo>
                    <a:lnTo>
                      <a:pt x="819498" y="3069462"/>
                    </a:lnTo>
                    <a:cubicBezTo>
                      <a:pt x="646815" y="2883074"/>
                      <a:pt x="513266" y="2636883"/>
                      <a:pt x="437388" y="2355131"/>
                    </a:cubicBezTo>
                    <a:lnTo>
                      <a:pt x="410887" y="2235835"/>
                    </a:lnTo>
                    <a:lnTo>
                      <a:pt x="379024" y="2297446"/>
                    </a:lnTo>
                    <a:cubicBezTo>
                      <a:pt x="326585" y="2382434"/>
                      <a:pt x="270283" y="2458693"/>
                      <a:pt x="211176" y="2524820"/>
                    </a:cubicBezTo>
                    <a:lnTo>
                      <a:pt x="174936" y="2561810"/>
                    </a:lnTo>
                    <a:lnTo>
                      <a:pt x="151892" y="2515436"/>
                    </a:lnTo>
                    <a:cubicBezTo>
                      <a:pt x="8713" y="2190838"/>
                      <a:pt x="-41708" y="1725921"/>
                      <a:pt x="37264" y="1227018"/>
                    </a:cubicBezTo>
                    <a:cubicBezTo>
                      <a:pt x="116236" y="728116"/>
                      <a:pt x="307778" y="301499"/>
                      <a:pt x="544208" y="36990"/>
                    </a:cubicBezTo>
                    <a:close/>
                  </a:path>
                </a:pathLst>
              </a:custGeom>
              <a:solidFill>
                <a:srgbClr val="F4D373"/>
              </a:solidFill>
              <a:ln>
                <a:noFill/>
              </a:ln>
              <a:effectLst>
                <a:outerShdw blurRad="241300" dist="139700" dir="4200000" algn="ctr" rotWithShape="0">
                  <a:srgbClr val="000000">
                    <a:alpha val="3098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935" name="Google Shape;935;p15"/>
            <p:cNvSpPr/>
            <p:nvPr/>
          </p:nvSpPr>
          <p:spPr>
            <a:xfrm>
              <a:off x="6953201" y="1929536"/>
              <a:ext cx="1027553" cy="2360520"/>
            </a:xfrm>
            <a:custGeom>
              <a:avLst/>
              <a:gdLst/>
              <a:ahLst/>
              <a:cxnLst/>
              <a:rect l="l" t="t" r="r" b="b"/>
              <a:pathLst>
                <a:path w="990413" h="2180619" extrusionOk="0">
                  <a:moveTo>
                    <a:pt x="504921" y="0"/>
                  </a:moveTo>
                  <a:lnTo>
                    <a:pt x="621519" y="155925"/>
                  </a:lnTo>
                  <a:cubicBezTo>
                    <a:pt x="854420" y="500663"/>
                    <a:pt x="990413" y="916250"/>
                    <a:pt x="990413" y="1363601"/>
                  </a:cubicBezTo>
                  <a:cubicBezTo>
                    <a:pt x="990413" y="1624556"/>
                    <a:pt x="944138" y="1874702"/>
                    <a:pt x="859345" y="2106281"/>
                  </a:cubicBezTo>
                  <a:lnTo>
                    <a:pt x="828446" y="2180619"/>
                  </a:lnTo>
                  <a:lnTo>
                    <a:pt x="789836" y="2173495"/>
                  </a:lnTo>
                  <a:cubicBezTo>
                    <a:pt x="687933" y="2158531"/>
                    <a:pt x="582424" y="2150673"/>
                    <a:pt x="474357" y="2150673"/>
                  </a:cubicBezTo>
                  <a:cubicBezTo>
                    <a:pt x="366290" y="2150673"/>
                    <a:pt x="260781" y="2158531"/>
                    <a:pt x="158878" y="2173495"/>
                  </a:cubicBezTo>
                  <a:lnTo>
                    <a:pt x="148613" y="2175389"/>
                  </a:lnTo>
                  <a:lnTo>
                    <a:pt x="97110" y="2029132"/>
                  </a:lnTo>
                  <a:cubicBezTo>
                    <a:pt x="33999" y="1826224"/>
                    <a:pt x="0" y="1610490"/>
                    <a:pt x="0" y="1386814"/>
                  </a:cubicBezTo>
                  <a:cubicBezTo>
                    <a:pt x="0" y="864905"/>
                    <a:pt x="185102" y="386229"/>
                    <a:pt x="493239" y="12854"/>
                  </a:cubicBezTo>
                  <a:close/>
                </a:path>
              </a:pathLst>
            </a:custGeom>
            <a:gradFill>
              <a:gsLst>
                <a:gs pos="0">
                  <a:srgbClr val="F2F2F2"/>
                </a:gs>
                <a:gs pos="100000">
                  <a:srgbClr val="FFFFFF"/>
                </a:gs>
              </a:gsLst>
              <a:lin ang="10800025" scaled="0"/>
            </a:gra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6" name="Google Shape;936;p15"/>
            <p:cNvSpPr/>
            <p:nvPr/>
          </p:nvSpPr>
          <p:spPr>
            <a:xfrm>
              <a:off x="7069452" y="1920019"/>
              <a:ext cx="794630" cy="799239"/>
            </a:xfrm>
            <a:custGeom>
              <a:avLst/>
              <a:gdLst/>
              <a:ahLst/>
              <a:cxnLst/>
              <a:rect l="l" t="t" r="r" b="b"/>
              <a:pathLst>
                <a:path w="1012268" h="992843" extrusionOk="0">
                  <a:moveTo>
                    <a:pt x="508465" y="0"/>
                  </a:moveTo>
                  <a:lnTo>
                    <a:pt x="551496" y="46653"/>
                  </a:lnTo>
                  <a:cubicBezTo>
                    <a:pt x="708224" y="235619"/>
                    <a:pt x="844821" y="473726"/>
                    <a:pt x="954345" y="748587"/>
                  </a:cubicBezTo>
                  <a:lnTo>
                    <a:pt x="1012268" y="914221"/>
                  </a:lnTo>
                  <a:lnTo>
                    <a:pt x="852432" y="955319"/>
                  </a:lnTo>
                  <a:cubicBezTo>
                    <a:pt x="732199" y="979923"/>
                    <a:pt x="607710" y="992843"/>
                    <a:pt x="480204" y="992843"/>
                  </a:cubicBezTo>
                  <a:cubicBezTo>
                    <a:pt x="352697" y="992843"/>
                    <a:pt x="228209" y="979923"/>
                    <a:pt x="107976" y="955319"/>
                  </a:cubicBezTo>
                  <a:lnTo>
                    <a:pt x="0" y="927556"/>
                  </a:lnTo>
                  <a:lnTo>
                    <a:pt x="62586" y="748587"/>
                  </a:lnTo>
                  <a:cubicBezTo>
                    <a:pt x="172110" y="473726"/>
                    <a:pt x="308707" y="235619"/>
                    <a:pt x="465435" y="46653"/>
                  </a:cubicBezTo>
                  <a:close/>
                </a:path>
              </a:pathLst>
            </a:cu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37" name="Google Shape;937;p15"/>
            <p:cNvSpPr/>
            <p:nvPr/>
          </p:nvSpPr>
          <p:spPr>
            <a:xfrm>
              <a:off x="7119213" y="1924077"/>
              <a:ext cx="698858" cy="624558"/>
            </a:xfrm>
            <a:custGeom>
              <a:avLst/>
              <a:gdLst/>
              <a:ahLst/>
              <a:cxnLst/>
              <a:rect l="l" t="t" r="r" b="b"/>
              <a:pathLst>
                <a:path w="868147" h="775849" extrusionOk="0">
                  <a:moveTo>
                    <a:pt x="439529" y="0"/>
                  </a:moveTo>
                  <a:lnTo>
                    <a:pt x="482560" y="46653"/>
                  </a:lnTo>
                  <a:cubicBezTo>
                    <a:pt x="587046" y="172630"/>
                    <a:pt x="682584" y="320448"/>
                    <a:pt x="767118" y="486436"/>
                  </a:cubicBezTo>
                  <a:lnTo>
                    <a:pt x="868147" y="710331"/>
                  </a:lnTo>
                  <a:lnTo>
                    <a:pt x="759274" y="738325"/>
                  </a:lnTo>
                  <a:cubicBezTo>
                    <a:pt x="639041" y="762928"/>
                    <a:pt x="514552" y="775849"/>
                    <a:pt x="387046" y="775849"/>
                  </a:cubicBezTo>
                  <a:cubicBezTo>
                    <a:pt x="259540" y="775849"/>
                    <a:pt x="135051" y="762928"/>
                    <a:pt x="14818" y="738325"/>
                  </a:cubicBezTo>
                  <a:lnTo>
                    <a:pt x="0" y="734515"/>
                  </a:lnTo>
                  <a:lnTo>
                    <a:pt x="111941" y="486436"/>
                  </a:lnTo>
                  <a:cubicBezTo>
                    <a:pt x="196476" y="320448"/>
                    <a:pt x="292014" y="172630"/>
                    <a:pt x="396499" y="46653"/>
                  </a:cubicBezTo>
                  <a:close/>
                </a:path>
              </a:pathLst>
            </a:custGeom>
            <a:solidFill>
              <a:srgbClr val="DF56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38" name="Google Shape;938;p15"/>
            <p:cNvGrpSpPr/>
            <p:nvPr/>
          </p:nvGrpSpPr>
          <p:grpSpPr>
            <a:xfrm>
              <a:off x="7191687" y="2888544"/>
              <a:ext cx="564626" cy="564626"/>
              <a:chOff x="7763771" y="1368095"/>
              <a:chExt cx="726300" cy="726300"/>
            </a:xfrm>
          </p:grpSpPr>
          <p:sp>
            <p:nvSpPr>
              <p:cNvPr id="939" name="Google Shape;939;p15"/>
              <p:cNvSpPr/>
              <p:nvPr/>
            </p:nvSpPr>
            <p:spPr>
              <a:xfrm>
                <a:off x="7763771" y="1368095"/>
                <a:ext cx="726300" cy="726300"/>
              </a:xfrm>
              <a:prstGeom prst="ellipse">
                <a:avLst/>
              </a:pr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0" name="Google Shape;940;p15"/>
              <p:cNvSpPr/>
              <p:nvPr/>
            </p:nvSpPr>
            <p:spPr>
              <a:xfrm>
                <a:off x="7855615" y="1459939"/>
                <a:ext cx="538500" cy="538500"/>
              </a:xfrm>
              <a:prstGeom prst="ellipse">
                <a:avLst/>
              </a:prstGeom>
              <a:solidFill>
                <a:srgbClr val="00B0F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1" name="Google Shape;941;p15"/>
              <p:cNvSpPr/>
              <p:nvPr/>
            </p:nvSpPr>
            <p:spPr>
              <a:xfrm>
                <a:off x="7862679" y="1460948"/>
                <a:ext cx="538420" cy="533598"/>
              </a:xfrm>
              <a:custGeom>
                <a:avLst/>
                <a:gdLst/>
                <a:ahLst/>
                <a:cxnLst/>
                <a:rect l="l" t="t" r="r" b="b"/>
                <a:pathLst>
                  <a:path w="538420" h="533598" extrusionOk="0">
                    <a:moveTo>
                      <a:pt x="6409" y="211929"/>
                    </a:moveTo>
                    <a:lnTo>
                      <a:pt x="221377" y="533598"/>
                    </a:lnTo>
                    <a:lnTo>
                      <a:pt x="214955" y="532951"/>
                    </a:lnTo>
                    <a:cubicBezTo>
                      <a:pt x="92280" y="507848"/>
                      <a:pt x="0" y="399306"/>
                      <a:pt x="0" y="269210"/>
                    </a:cubicBezTo>
                    <a:cubicBezTo>
                      <a:pt x="0" y="250625"/>
                      <a:pt x="1883" y="232480"/>
                      <a:pt x="5469" y="214955"/>
                    </a:cubicBezTo>
                    <a:close/>
                    <a:moveTo>
                      <a:pt x="163581" y="21722"/>
                    </a:moveTo>
                    <a:lnTo>
                      <a:pt x="457241" y="461141"/>
                    </a:lnTo>
                    <a:lnTo>
                      <a:pt x="395130" y="503018"/>
                    </a:lnTo>
                    <a:lnTo>
                      <a:pt x="101470" y="63599"/>
                    </a:lnTo>
                    <a:close/>
                    <a:moveTo>
                      <a:pt x="269210" y="0"/>
                    </a:moveTo>
                    <a:cubicBezTo>
                      <a:pt x="417891" y="0"/>
                      <a:pt x="538420" y="120529"/>
                      <a:pt x="538420" y="269210"/>
                    </a:cubicBezTo>
                    <a:cubicBezTo>
                      <a:pt x="538420" y="306380"/>
                      <a:pt x="530887" y="341791"/>
                      <a:pt x="517264" y="373999"/>
                    </a:cubicBezTo>
                    <a:lnTo>
                      <a:pt x="496801" y="411700"/>
                    </a:lnTo>
                    <a:lnTo>
                      <a:pt x="224666" y="4490"/>
                    </a:lnTo>
                    <a:close/>
                  </a:path>
                </a:pathLst>
              </a:custGeom>
              <a:solidFill>
                <a:srgbClr val="009E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942" name="Google Shape;942;p15"/>
            <p:cNvSpPr/>
            <p:nvPr/>
          </p:nvSpPr>
          <p:spPr>
            <a:xfrm>
              <a:off x="7046538" y="4056344"/>
              <a:ext cx="843085" cy="241274"/>
            </a:xfrm>
            <a:custGeom>
              <a:avLst/>
              <a:gdLst/>
              <a:ahLst/>
              <a:cxnLst/>
              <a:rect l="l" t="t" r="r" b="b"/>
              <a:pathLst>
                <a:path w="1047310" h="299719" extrusionOk="0">
                  <a:moveTo>
                    <a:pt x="559459" y="0"/>
                  </a:moveTo>
                  <a:cubicBezTo>
                    <a:pt x="684749" y="0"/>
                    <a:pt x="807075" y="10666"/>
                    <a:pt x="925219" y="30975"/>
                  </a:cubicBezTo>
                  <a:lnTo>
                    <a:pt x="1047310" y="62814"/>
                  </a:lnTo>
                  <a:lnTo>
                    <a:pt x="1003451" y="201836"/>
                  </a:lnTo>
                  <a:lnTo>
                    <a:pt x="963053" y="299719"/>
                  </a:lnTo>
                  <a:lnTo>
                    <a:pt x="912573" y="290339"/>
                  </a:lnTo>
                  <a:cubicBezTo>
                    <a:pt x="779342" y="270635"/>
                    <a:pt x="641397" y="260288"/>
                    <a:pt x="500107" y="260288"/>
                  </a:cubicBezTo>
                  <a:cubicBezTo>
                    <a:pt x="358817" y="260288"/>
                    <a:pt x="220872" y="270635"/>
                    <a:pt x="87641" y="290339"/>
                  </a:cubicBezTo>
                  <a:lnTo>
                    <a:pt x="74220" y="292833"/>
                  </a:lnTo>
                  <a:lnTo>
                    <a:pt x="6884" y="100251"/>
                  </a:lnTo>
                  <a:lnTo>
                    <a:pt x="0" y="74624"/>
                  </a:lnTo>
                  <a:lnTo>
                    <a:pt x="19772" y="68545"/>
                  </a:lnTo>
                  <a:cubicBezTo>
                    <a:pt x="190259" y="23997"/>
                    <a:pt x="371523" y="0"/>
                    <a:pt x="559459" y="0"/>
                  </a:cubicBezTo>
                  <a:close/>
                </a:path>
              </a:pathLst>
            </a:custGeom>
            <a:solidFill>
              <a:srgbClr val="C00000"/>
            </a:solidFill>
            <a:ln>
              <a:noFill/>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43" name="Google Shape;943;p15"/>
            <p:cNvGrpSpPr/>
            <p:nvPr/>
          </p:nvGrpSpPr>
          <p:grpSpPr>
            <a:xfrm rot="-159492">
              <a:off x="7362217" y="3576865"/>
              <a:ext cx="239532" cy="876618"/>
              <a:chOff x="5680178" y="1273799"/>
              <a:chExt cx="297827" cy="1089961"/>
            </a:xfrm>
          </p:grpSpPr>
          <p:sp>
            <p:nvSpPr>
              <p:cNvPr id="944" name="Google Shape;944;p15"/>
              <p:cNvSpPr/>
              <p:nvPr/>
            </p:nvSpPr>
            <p:spPr>
              <a:xfrm>
                <a:off x="5680178" y="1276797"/>
                <a:ext cx="198766" cy="1080676"/>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5" name="Google Shape;945;p15"/>
              <p:cNvSpPr/>
              <p:nvPr/>
            </p:nvSpPr>
            <p:spPr>
              <a:xfrm rot="160713" flipH="1">
                <a:off x="5753754" y="1277833"/>
                <a:ext cx="198693" cy="1081894"/>
              </a:xfrm>
              <a:custGeom>
                <a:avLst/>
                <a:gdLst/>
                <a:ahLst/>
                <a:cxnLst/>
                <a:rect l="l" t="t" r="r" b="b"/>
                <a:pathLst>
                  <a:path w="116068" h="1080676" extrusionOk="0">
                    <a:moveTo>
                      <a:pt x="89536" y="0"/>
                    </a:moveTo>
                    <a:lnTo>
                      <a:pt x="93738" y="32139"/>
                    </a:lnTo>
                    <a:cubicBezTo>
                      <a:pt x="108379" y="172839"/>
                      <a:pt x="116068" y="318518"/>
                      <a:pt x="116068" y="467728"/>
                    </a:cubicBezTo>
                    <a:cubicBezTo>
                      <a:pt x="116068" y="616939"/>
                      <a:pt x="108379" y="762618"/>
                      <a:pt x="93738" y="903317"/>
                    </a:cubicBezTo>
                    <a:lnTo>
                      <a:pt x="70548" y="1080676"/>
                    </a:lnTo>
                    <a:lnTo>
                      <a:pt x="49413" y="1004479"/>
                    </a:lnTo>
                    <a:cubicBezTo>
                      <a:pt x="17300" y="868237"/>
                      <a:pt x="0" y="723383"/>
                      <a:pt x="0" y="573197"/>
                    </a:cubicBezTo>
                    <a:cubicBezTo>
                      <a:pt x="0" y="372949"/>
                      <a:pt x="30755" y="182180"/>
                      <a:pt x="86373" y="8665"/>
                    </a:cubicBezTo>
                    <a:close/>
                  </a:path>
                </a:pathLst>
              </a:custGeom>
              <a:solidFill>
                <a:srgbClr val="DF5623"/>
              </a:solidFill>
              <a:ln>
                <a:noFill/>
              </a:ln>
              <a:effectLst>
                <a:outerShdw blurRad="952500" dist="889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946" name="Google Shape;946;p15"/>
          <p:cNvGrpSpPr/>
          <p:nvPr/>
        </p:nvGrpSpPr>
        <p:grpSpPr>
          <a:xfrm>
            <a:off x="1" y="5583959"/>
            <a:ext cx="2868802" cy="1274052"/>
            <a:chOff x="5717524" y="1485648"/>
            <a:chExt cx="5163430" cy="2293111"/>
          </a:xfrm>
        </p:grpSpPr>
        <p:sp>
          <p:nvSpPr>
            <p:cNvPr id="947" name="Google Shape;947;p15"/>
            <p:cNvSpPr/>
            <p:nvPr/>
          </p:nvSpPr>
          <p:spPr>
            <a:xfrm>
              <a:off x="6358411" y="2004414"/>
              <a:ext cx="666000" cy="66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8" name="Google Shape;948;p15"/>
            <p:cNvSpPr/>
            <p:nvPr/>
          </p:nvSpPr>
          <p:spPr>
            <a:xfrm>
              <a:off x="7364655" y="2412157"/>
              <a:ext cx="889200" cy="889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9" name="Google Shape;949;p15"/>
            <p:cNvSpPr/>
            <p:nvPr/>
          </p:nvSpPr>
          <p:spPr>
            <a:xfrm>
              <a:off x="8025729" y="2952117"/>
              <a:ext cx="774000" cy="774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0" name="Google Shape;950;p15"/>
            <p:cNvSpPr/>
            <p:nvPr/>
          </p:nvSpPr>
          <p:spPr>
            <a:xfrm>
              <a:off x="7796624" y="2420231"/>
              <a:ext cx="681300" cy="68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1" name="Google Shape;951;p15"/>
            <p:cNvSpPr/>
            <p:nvPr/>
          </p:nvSpPr>
          <p:spPr>
            <a:xfrm>
              <a:off x="8840211" y="2452528"/>
              <a:ext cx="660000" cy="660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2" name="Google Shape;952;p15"/>
            <p:cNvSpPr/>
            <p:nvPr/>
          </p:nvSpPr>
          <p:spPr>
            <a:xfrm>
              <a:off x="8475863" y="2421240"/>
              <a:ext cx="667200" cy="667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3" name="Google Shape;953;p15"/>
            <p:cNvSpPr/>
            <p:nvPr/>
          </p:nvSpPr>
          <p:spPr>
            <a:xfrm>
              <a:off x="9004722" y="1993309"/>
              <a:ext cx="660000" cy="660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4" name="Google Shape;954;p15"/>
            <p:cNvSpPr/>
            <p:nvPr/>
          </p:nvSpPr>
          <p:spPr>
            <a:xfrm>
              <a:off x="9399347" y="1497757"/>
              <a:ext cx="660000" cy="660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5" name="Google Shape;955;p15"/>
            <p:cNvSpPr/>
            <p:nvPr/>
          </p:nvSpPr>
          <p:spPr>
            <a:xfrm>
              <a:off x="10096754" y="1740990"/>
              <a:ext cx="784200" cy="7842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6" name="Google Shape;956;p15"/>
            <p:cNvSpPr/>
            <p:nvPr/>
          </p:nvSpPr>
          <p:spPr>
            <a:xfrm>
              <a:off x="9637536" y="1808612"/>
              <a:ext cx="619800" cy="6198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7" name="Google Shape;957;p15"/>
            <p:cNvSpPr/>
            <p:nvPr/>
          </p:nvSpPr>
          <p:spPr>
            <a:xfrm>
              <a:off x="9511377" y="2288015"/>
              <a:ext cx="758100" cy="758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8" name="Google Shape;958;p15"/>
            <p:cNvSpPr/>
            <p:nvPr/>
          </p:nvSpPr>
          <p:spPr>
            <a:xfrm>
              <a:off x="6899380" y="2503998"/>
              <a:ext cx="620700" cy="6207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9" name="Google Shape;959;p15"/>
            <p:cNvSpPr/>
            <p:nvPr/>
          </p:nvSpPr>
          <p:spPr>
            <a:xfrm>
              <a:off x="7027558" y="2989459"/>
              <a:ext cx="789300" cy="789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0" name="Google Shape;960;p15"/>
            <p:cNvSpPr/>
            <p:nvPr/>
          </p:nvSpPr>
          <p:spPr>
            <a:xfrm>
              <a:off x="6271613" y="2518129"/>
              <a:ext cx="789300" cy="789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1" name="Google Shape;961;p15"/>
            <p:cNvSpPr/>
            <p:nvPr/>
          </p:nvSpPr>
          <p:spPr>
            <a:xfrm>
              <a:off x="5717524" y="1605752"/>
              <a:ext cx="780300" cy="780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2" name="Google Shape;962;p15"/>
            <p:cNvSpPr/>
            <p:nvPr/>
          </p:nvSpPr>
          <p:spPr>
            <a:xfrm>
              <a:off x="6766156" y="1485648"/>
              <a:ext cx="573300" cy="573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3" name="Google Shape;963;p15"/>
            <p:cNvSpPr/>
            <p:nvPr/>
          </p:nvSpPr>
          <p:spPr>
            <a:xfrm>
              <a:off x="7693677" y="1892384"/>
              <a:ext cx="342000" cy="342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4" name="Google Shape;964;p15"/>
            <p:cNvSpPr/>
            <p:nvPr/>
          </p:nvSpPr>
          <p:spPr>
            <a:xfrm>
              <a:off x="6931676" y="1826781"/>
              <a:ext cx="801300" cy="8013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5" name="Google Shape;965;p15"/>
            <p:cNvSpPr/>
            <p:nvPr/>
          </p:nvSpPr>
          <p:spPr>
            <a:xfrm>
              <a:off x="8950737" y="1563994"/>
              <a:ext cx="382500" cy="3825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966" name="Google Shape;966;p15"/>
          <p:cNvGrpSpPr/>
          <p:nvPr/>
        </p:nvGrpSpPr>
        <p:grpSpPr>
          <a:xfrm rot="2759405">
            <a:off x="9782674" y="250510"/>
            <a:ext cx="787242" cy="787242"/>
            <a:chOff x="7787540" y="-956788"/>
            <a:chExt cx="2186100" cy="2186100"/>
          </a:xfrm>
        </p:grpSpPr>
        <p:sp>
          <p:nvSpPr>
            <p:cNvPr id="967" name="Google Shape;967;p15"/>
            <p:cNvSpPr/>
            <p:nvPr/>
          </p:nvSpPr>
          <p:spPr>
            <a:xfrm>
              <a:off x="7787540" y="-956788"/>
              <a:ext cx="2186100" cy="21861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68" name="Google Shape;968;p15"/>
            <p:cNvSpPr/>
            <p:nvPr/>
          </p:nvSpPr>
          <p:spPr>
            <a:xfrm>
              <a:off x="7795231" y="-938622"/>
              <a:ext cx="2154166" cy="2155804"/>
            </a:xfrm>
            <a:custGeom>
              <a:avLst/>
              <a:gdLst/>
              <a:ahLst/>
              <a:cxnLst/>
              <a:rect l="l" t="t" r="r" b="b"/>
              <a:pathLst>
                <a:path w="2154166" h="2155804" extrusionOk="0">
                  <a:moveTo>
                    <a:pt x="1853248" y="1822297"/>
                  </a:moveTo>
                  <a:lnTo>
                    <a:pt x="1801021" y="1875785"/>
                  </a:lnTo>
                  <a:cubicBezTo>
                    <a:pt x="1609600" y="2049766"/>
                    <a:pt x="1355315" y="2155804"/>
                    <a:pt x="1076264" y="2155804"/>
                  </a:cubicBezTo>
                  <a:cubicBezTo>
                    <a:pt x="880929" y="2155804"/>
                    <a:pt x="697728" y="2103845"/>
                    <a:pt x="539731" y="2012994"/>
                  </a:cubicBezTo>
                  <a:lnTo>
                    <a:pt x="455393" y="1957130"/>
                  </a:lnTo>
                  <a:lnTo>
                    <a:pt x="569807" y="1950578"/>
                  </a:lnTo>
                  <a:cubicBezTo>
                    <a:pt x="964874" y="1920685"/>
                    <a:pt x="1357806" y="1878191"/>
                    <a:pt x="1750432" y="1833896"/>
                  </a:cubicBezTo>
                  <a:close/>
                  <a:moveTo>
                    <a:pt x="79715" y="1486405"/>
                  </a:moveTo>
                  <a:lnTo>
                    <a:pt x="565574" y="1532414"/>
                  </a:lnTo>
                  <a:cubicBezTo>
                    <a:pt x="960703" y="1563901"/>
                    <a:pt x="1356590" y="1579644"/>
                    <a:pt x="1754369" y="1556029"/>
                  </a:cubicBezTo>
                  <a:lnTo>
                    <a:pt x="2051417" y="1530710"/>
                  </a:lnTo>
                  <a:lnTo>
                    <a:pt x="1984249" y="1654458"/>
                  </a:lnTo>
                  <a:lnTo>
                    <a:pt x="1783545" y="1676654"/>
                  </a:lnTo>
                  <a:cubicBezTo>
                    <a:pt x="1404208" y="1718605"/>
                    <a:pt x="1023300" y="1758979"/>
                    <a:pt x="631397" y="1788315"/>
                  </a:cubicBezTo>
                  <a:lnTo>
                    <a:pt x="286310" y="1808271"/>
                  </a:lnTo>
                  <a:lnTo>
                    <a:pt x="232279" y="1748463"/>
                  </a:lnTo>
                  <a:cubicBezTo>
                    <a:pt x="204068" y="1713003"/>
                    <a:pt x="178045" y="1675725"/>
                    <a:pt x="154414" y="1636833"/>
                  </a:cubicBezTo>
                  <a:close/>
                  <a:moveTo>
                    <a:pt x="2136753" y="905162"/>
                  </a:moveTo>
                  <a:lnTo>
                    <a:pt x="2154166" y="1077902"/>
                  </a:lnTo>
                  <a:lnTo>
                    <a:pt x="2144699" y="1171812"/>
                  </a:lnTo>
                  <a:lnTo>
                    <a:pt x="1992361" y="1190836"/>
                  </a:lnTo>
                  <a:cubicBezTo>
                    <a:pt x="1475703" y="1242432"/>
                    <a:pt x="985399" y="1228825"/>
                    <a:pt x="504260" y="1192537"/>
                  </a:cubicBezTo>
                  <a:lnTo>
                    <a:pt x="5388" y="1147600"/>
                  </a:lnTo>
                  <a:lnTo>
                    <a:pt x="0" y="1094146"/>
                  </a:lnTo>
                  <a:lnTo>
                    <a:pt x="28866" y="1093431"/>
                  </a:lnTo>
                  <a:cubicBezTo>
                    <a:pt x="625357" y="1071543"/>
                    <a:pt x="1214983" y="1009152"/>
                    <a:pt x="1803923" y="942711"/>
                  </a:cubicBezTo>
                  <a:close/>
                  <a:moveTo>
                    <a:pt x="2041717" y="607223"/>
                  </a:moveTo>
                  <a:lnTo>
                    <a:pt x="2069459" y="658334"/>
                  </a:lnTo>
                  <a:lnTo>
                    <a:pt x="2099900" y="756398"/>
                  </a:lnTo>
                  <a:lnTo>
                    <a:pt x="1837036" y="785468"/>
                  </a:lnTo>
                  <a:cubicBezTo>
                    <a:pt x="1268031" y="848395"/>
                    <a:pt x="695491" y="907773"/>
                    <a:pt x="87609" y="931670"/>
                  </a:cubicBezTo>
                  <a:lnTo>
                    <a:pt x="12887" y="933822"/>
                  </a:lnTo>
                  <a:lnTo>
                    <a:pt x="20261" y="860667"/>
                  </a:lnTo>
                  <a:lnTo>
                    <a:pt x="62884" y="723359"/>
                  </a:lnTo>
                  <a:lnTo>
                    <a:pt x="249050" y="730044"/>
                  </a:lnTo>
                  <a:cubicBezTo>
                    <a:pt x="745179" y="736808"/>
                    <a:pt x="1238796" y="691300"/>
                    <a:pt x="1732117" y="639642"/>
                  </a:cubicBezTo>
                  <a:close/>
                  <a:moveTo>
                    <a:pt x="1076264" y="0"/>
                  </a:moveTo>
                  <a:cubicBezTo>
                    <a:pt x="1336712" y="0"/>
                    <a:pt x="1575585" y="92372"/>
                    <a:pt x="1761910" y="246140"/>
                  </a:cubicBezTo>
                  <a:lnTo>
                    <a:pt x="1820723" y="299594"/>
                  </a:lnTo>
                  <a:lnTo>
                    <a:pt x="1775228" y="304141"/>
                  </a:lnTo>
                  <a:cubicBezTo>
                    <a:pt x="1298673" y="351768"/>
                    <a:pt x="819826" y="393726"/>
                    <a:pt x="321500" y="387489"/>
                  </a:cubicBezTo>
                  <a:lnTo>
                    <a:pt x="256602" y="385365"/>
                  </a:lnTo>
                  <a:lnTo>
                    <a:pt x="314072" y="315710"/>
                  </a:lnTo>
                  <a:cubicBezTo>
                    <a:pt x="509134" y="120648"/>
                    <a:pt x="778610" y="0"/>
                    <a:pt x="1076264" y="0"/>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969" name="Google Shape;969;p15"/>
          <p:cNvGrpSpPr/>
          <p:nvPr/>
        </p:nvGrpSpPr>
        <p:grpSpPr>
          <a:xfrm>
            <a:off x="10722179" y="332040"/>
            <a:ext cx="1105671" cy="1904612"/>
            <a:chOff x="10254198" y="332053"/>
            <a:chExt cx="1574134" cy="2711578"/>
          </a:xfrm>
        </p:grpSpPr>
        <p:sp>
          <p:nvSpPr>
            <p:cNvPr id="970" name="Google Shape;970;p15"/>
            <p:cNvSpPr/>
            <p:nvPr/>
          </p:nvSpPr>
          <p:spPr>
            <a:xfrm>
              <a:off x="11015188" y="1441240"/>
              <a:ext cx="121200" cy="121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1" name="Google Shape;971;p15"/>
            <p:cNvSpPr/>
            <p:nvPr/>
          </p:nvSpPr>
          <p:spPr>
            <a:xfrm>
              <a:off x="10471192" y="173897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2" name="Google Shape;972;p15"/>
            <p:cNvSpPr/>
            <p:nvPr/>
          </p:nvSpPr>
          <p:spPr>
            <a:xfrm>
              <a:off x="11428989" y="1951932"/>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3" name="Google Shape;973;p15"/>
            <p:cNvSpPr/>
            <p:nvPr/>
          </p:nvSpPr>
          <p:spPr>
            <a:xfrm>
              <a:off x="11109050" y="2631171"/>
              <a:ext cx="131100" cy="1311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4" name="Google Shape;974;p15"/>
            <p:cNvSpPr/>
            <p:nvPr/>
          </p:nvSpPr>
          <p:spPr>
            <a:xfrm>
              <a:off x="10254198" y="88008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5" name="Google Shape;975;p15"/>
            <p:cNvSpPr/>
            <p:nvPr/>
          </p:nvSpPr>
          <p:spPr>
            <a:xfrm>
              <a:off x="11489547" y="395635"/>
              <a:ext cx="235200" cy="235200"/>
            </a:xfrm>
            <a:prstGeom prst="star5">
              <a:avLst>
                <a:gd name="adj" fmla="val 19098"/>
                <a:gd name="hf" fmla="val 105146"/>
                <a:gd name="vf" fmla="val 110557"/>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6" name="Google Shape;976;p15"/>
            <p:cNvSpPr/>
            <p:nvPr/>
          </p:nvSpPr>
          <p:spPr>
            <a:xfrm>
              <a:off x="11792331" y="265438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7" name="Google Shape;977;p15"/>
            <p:cNvSpPr/>
            <p:nvPr/>
          </p:nvSpPr>
          <p:spPr>
            <a:xfrm>
              <a:off x="11520837" y="2552450"/>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8" name="Google Shape;978;p15"/>
            <p:cNvSpPr/>
            <p:nvPr/>
          </p:nvSpPr>
          <p:spPr>
            <a:xfrm>
              <a:off x="11418900" y="3007631"/>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79" name="Google Shape;979;p15"/>
            <p:cNvSpPr/>
            <p:nvPr/>
          </p:nvSpPr>
          <p:spPr>
            <a:xfrm>
              <a:off x="10884995" y="4935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0" name="Google Shape;980;p15"/>
            <p:cNvSpPr/>
            <p:nvPr/>
          </p:nvSpPr>
          <p:spPr>
            <a:xfrm>
              <a:off x="11037395" y="645936"/>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1" name="Google Shape;981;p15"/>
            <p:cNvSpPr/>
            <p:nvPr/>
          </p:nvSpPr>
          <p:spPr>
            <a:xfrm>
              <a:off x="11189795" y="332053"/>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2" name="Google Shape;982;p15"/>
            <p:cNvSpPr/>
            <p:nvPr/>
          </p:nvSpPr>
          <p:spPr>
            <a:xfrm>
              <a:off x="11360362" y="756957"/>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3" name="Google Shape;983;p15"/>
            <p:cNvSpPr/>
            <p:nvPr/>
          </p:nvSpPr>
          <p:spPr>
            <a:xfrm>
              <a:off x="11107035" y="969914"/>
              <a:ext cx="36000" cy="36000"/>
            </a:xfrm>
            <a:prstGeom prst="ellipse">
              <a:avLst/>
            </a:prstGeom>
            <a:gradFill>
              <a:gsLst>
                <a:gs pos="0">
                  <a:srgbClr val="F2F2F2"/>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254000" dir="2700000" sx="108000" sy="108000" algn="tl" rotWithShape="0">
                <a:srgbClr val="000000">
                  <a:alpha val="1451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00B0F0"/>
            </a:gs>
            <a:gs pos="1000">
              <a:srgbClr val="00B0F0"/>
            </a:gs>
            <a:gs pos="100000">
              <a:srgbClr val="000000"/>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4" y="593367"/>
            <a:ext cx="11361000" cy="7635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rgbClr val="FFFFFF"/>
              </a:buClr>
              <a:buSzPts val="4000"/>
              <a:buFont typeface="Slackey"/>
              <a:buNone/>
              <a:defRPr sz="4000">
                <a:solidFill>
                  <a:srgbClr val="FFFFFF"/>
                </a:solidFill>
                <a:latin typeface="Slackey"/>
                <a:ea typeface="Slackey"/>
                <a:cs typeface="Slackey"/>
                <a:sym typeface="Slackey"/>
              </a:defRPr>
            </a:lvl1pPr>
            <a:lvl2pPr lvl="1">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2pPr>
            <a:lvl3pPr lvl="2">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3pPr>
            <a:lvl4pPr lvl="3">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4pPr>
            <a:lvl5pPr lvl="4">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5pPr>
            <a:lvl6pPr lvl="5">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6pPr>
            <a:lvl7pPr lvl="6">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7pPr>
            <a:lvl8pPr lvl="7">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8pPr>
            <a:lvl9pPr lvl="8">
              <a:spcBef>
                <a:spcPts val="0"/>
              </a:spcBef>
              <a:spcAft>
                <a:spcPts val="0"/>
              </a:spcAft>
              <a:buClr>
                <a:srgbClr val="FFFFFF"/>
              </a:buClr>
              <a:buSzPts val="4000"/>
              <a:buFont typeface="Fascinate"/>
              <a:buNone/>
              <a:defRPr sz="4000">
                <a:solidFill>
                  <a:srgbClr val="FFFFFF"/>
                </a:solidFill>
                <a:latin typeface="Fascinate"/>
                <a:ea typeface="Fascinate"/>
                <a:cs typeface="Fascinate"/>
                <a:sym typeface="Fascinate"/>
              </a:defRPr>
            </a:lvl9pPr>
          </a:lstStyle>
          <a:p>
            <a:endParaRPr/>
          </a:p>
        </p:txBody>
      </p:sp>
      <p:sp>
        <p:nvSpPr>
          <p:cNvPr id="7" name="Google Shape;7;p1"/>
          <p:cNvSpPr txBox="1">
            <a:spLocks noGrp="1"/>
          </p:cNvSpPr>
          <p:nvPr>
            <p:ph type="body" idx="1"/>
          </p:nvPr>
        </p:nvSpPr>
        <p:spPr>
          <a:xfrm>
            <a:off x="415604" y="1536633"/>
            <a:ext cx="11361000" cy="4555200"/>
          </a:xfrm>
          <a:prstGeom prst="rect">
            <a:avLst/>
          </a:prstGeom>
          <a:noFill/>
          <a:ln>
            <a:noFill/>
          </a:ln>
        </p:spPr>
        <p:txBody>
          <a:bodyPr spcFirstLastPara="1" wrap="square" lIns="121900" tIns="121900" rIns="121900" bIns="121900" anchor="t" anchorCtr="0">
            <a:noAutofit/>
          </a:bodyPr>
          <a:lstStyle>
            <a:lvl1pPr marL="457200" lvl="0" indent="-393700">
              <a:lnSpc>
                <a:spcPct val="115000"/>
              </a:lnSpc>
              <a:spcBef>
                <a:spcPts val="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1pPr>
            <a:lvl2pPr marL="914400" lvl="1"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2pPr>
            <a:lvl3pPr marL="1371600" lvl="2"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3pPr>
            <a:lvl4pPr marL="1828800" lvl="3"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4pPr>
            <a:lvl5pPr marL="2286000" lvl="4"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5pPr>
            <a:lvl6pPr marL="2743200" lvl="5"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6pPr>
            <a:lvl7pPr marL="3200400" lvl="6"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7pPr>
            <a:lvl8pPr marL="3657600" lvl="7" indent="-393700">
              <a:lnSpc>
                <a:spcPct val="115000"/>
              </a:lnSpc>
              <a:spcBef>
                <a:spcPts val="2100"/>
              </a:spcBef>
              <a:spcAft>
                <a:spcPts val="0"/>
              </a:spcAft>
              <a:buClr>
                <a:srgbClr val="FFFFFF"/>
              </a:buClr>
              <a:buSzPts val="2600"/>
              <a:buFont typeface="Palanquin"/>
              <a:buChar char="○"/>
              <a:defRPr sz="2600">
                <a:solidFill>
                  <a:srgbClr val="FFFFFF"/>
                </a:solidFill>
                <a:latin typeface="Palanquin"/>
                <a:ea typeface="Palanquin"/>
                <a:cs typeface="Palanquin"/>
                <a:sym typeface="Palanquin"/>
              </a:defRPr>
            </a:lvl8pPr>
            <a:lvl9pPr marL="4114800" lvl="8" indent="-393700">
              <a:lnSpc>
                <a:spcPct val="115000"/>
              </a:lnSpc>
              <a:spcBef>
                <a:spcPts val="2100"/>
              </a:spcBef>
              <a:spcAft>
                <a:spcPts val="2100"/>
              </a:spcAft>
              <a:buClr>
                <a:srgbClr val="FFFFFF"/>
              </a:buClr>
              <a:buSzPts val="2600"/>
              <a:buFont typeface="Palanquin"/>
              <a:buChar char="■"/>
              <a:defRPr sz="2600">
                <a:solidFill>
                  <a:srgbClr val="FFFFFF"/>
                </a:solidFill>
                <a:latin typeface="Palanquin"/>
                <a:ea typeface="Palanquin"/>
                <a:cs typeface="Palanquin"/>
                <a:sym typeface="Palanquin"/>
              </a:defRPr>
            </a:lvl9pPr>
          </a:lstStyle>
          <a:p>
            <a:endParaRPr/>
          </a:p>
        </p:txBody>
      </p:sp>
      <p:sp>
        <p:nvSpPr>
          <p:cNvPr id="8" name="Google Shape;8;p1"/>
          <p:cNvSpPr txBox="1">
            <a:spLocks noGrp="1"/>
          </p:cNvSpPr>
          <p:nvPr>
            <p:ph type="sldNum" idx="12"/>
          </p:nvPr>
        </p:nvSpPr>
        <p:spPr>
          <a:xfrm>
            <a:off x="11296726"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p1"/>
          <p:cNvSpPr txBox="1"/>
          <p:nvPr/>
        </p:nvSpPr>
        <p:spPr>
          <a:xfrm rot="5400000">
            <a:off x="-630575" y="620682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Barlow Condensed"/>
                <a:ea typeface="Barlow Condensed"/>
                <a:cs typeface="Barlow Condensed"/>
                <a:sym typeface="Barlow Condensed"/>
              </a:rPr>
              <a:t>SLIDESMANIA.COM</a:t>
            </a:r>
            <a:endParaRPr>
              <a:solidFill>
                <a:srgbClr val="FFFFFF"/>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5" r:id="rId5"/>
    <p:sldLayoutId id="2147483656"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17"/>
          <p:cNvSpPr txBox="1">
            <a:spLocks noGrp="1"/>
          </p:cNvSpPr>
          <p:nvPr>
            <p:ph type="ctrTitle"/>
          </p:nvPr>
        </p:nvSpPr>
        <p:spPr>
          <a:xfrm>
            <a:off x="1247041" y="1141213"/>
            <a:ext cx="5955618" cy="127843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b="0" i="0" dirty="0">
                <a:solidFill>
                  <a:schemeClr val="bg1"/>
                </a:solidFill>
                <a:effectLst/>
                <a:latin typeface="Slackey" panose="020B0604020202020204" charset="0"/>
              </a:rPr>
              <a:t>Space sustainability</a:t>
            </a:r>
            <a:endParaRPr dirty="0">
              <a:solidFill>
                <a:schemeClr val="bg1"/>
              </a:solidFill>
              <a:latin typeface="Slackey"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sp>
        <p:nvSpPr>
          <p:cNvPr id="1938" name="Google Shape;1938;p36"/>
          <p:cNvSpPr txBox="1">
            <a:spLocks noGrp="1"/>
          </p:cNvSpPr>
          <p:nvPr>
            <p:ph type="title"/>
          </p:nvPr>
        </p:nvSpPr>
        <p:spPr>
          <a:xfrm>
            <a:off x="3463626" y="740800"/>
            <a:ext cx="7186800" cy="10077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GB" dirty="0"/>
              <a:t>Credits</a:t>
            </a:r>
            <a:endParaRPr dirty="0"/>
          </a:p>
        </p:txBody>
      </p:sp>
      <p:sp>
        <p:nvSpPr>
          <p:cNvPr id="1939" name="Google Shape;1939;p36"/>
          <p:cNvSpPr txBox="1">
            <a:spLocks noGrp="1"/>
          </p:cNvSpPr>
          <p:nvPr>
            <p:ph type="body" idx="1"/>
          </p:nvPr>
        </p:nvSpPr>
        <p:spPr>
          <a:xfrm>
            <a:off x="1973025" y="1852800"/>
            <a:ext cx="8677500" cy="2841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cs typeface="+mj-cs"/>
              </a:rPr>
              <a:t>Sixth Elementary School in Al-</a:t>
            </a:r>
            <a:r>
              <a:rPr lang="en-US" dirty="0" err="1">
                <a:cs typeface="+mj-cs"/>
              </a:rPr>
              <a:t>Wajh</a:t>
            </a:r>
            <a:r>
              <a:rPr lang="en-US" dirty="0">
                <a:cs typeface="+mj-cs"/>
              </a:rPr>
              <a:t> Governorate</a:t>
            </a:r>
            <a:endParaRPr dirty="0">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23"/>
          <p:cNvSpPr txBox="1">
            <a:spLocks noGrp="1"/>
          </p:cNvSpPr>
          <p:nvPr>
            <p:ph type="title"/>
          </p:nvPr>
        </p:nvSpPr>
        <p:spPr>
          <a:xfrm>
            <a:off x="590044" y="2664337"/>
            <a:ext cx="11341200" cy="3223200"/>
          </a:xfrm>
          <a:prstGeom prst="rect">
            <a:avLst/>
          </a:prstGeom>
        </p:spPr>
        <p:txBody>
          <a:bodyPr spcFirstLastPara="1" wrap="square" lIns="121900" tIns="121900" rIns="121900" bIns="121900" anchor="ctr" anchorCtr="0">
            <a:noAutofit/>
          </a:bodyPr>
          <a:lstStyle/>
          <a:p>
            <a:pPr marL="457200" lvl="0" indent="-457200" algn="l" rtl="0">
              <a:spcBef>
                <a:spcPts val="0"/>
              </a:spcBef>
              <a:spcAft>
                <a:spcPts val="0"/>
              </a:spcAft>
              <a:buFont typeface="Arial" panose="020B0604020202020204" pitchFamily="34" charset="0"/>
              <a:buChar char="•"/>
            </a:pPr>
            <a:r>
              <a:rPr lang="en-US" sz="3200" b="1" i="0" dirty="0">
                <a:solidFill>
                  <a:schemeClr val="bg1"/>
                </a:solidFill>
                <a:effectLst/>
                <a:latin typeface="Arial" panose="020B0604020202020204" pitchFamily="34" charset="0"/>
                <a:cs typeface="+mj-cs"/>
              </a:rPr>
              <a:t>is</a:t>
            </a:r>
            <a:br>
              <a:rPr lang="en-US" sz="3200" b="1" dirty="0">
                <a:solidFill>
                  <a:schemeClr val="bg1"/>
                </a:solidFill>
                <a:cs typeface="+mj-cs"/>
              </a:rPr>
            </a:br>
            <a:r>
              <a:rPr lang="en-US" sz="3200" b="1" i="0" dirty="0">
                <a:solidFill>
                  <a:schemeClr val="bg1"/>
                </a:solidFill>
                <a:effectLst/>
                <a:latin typeface="Arial" panose="020B0604020202020204" pitchFamily="34" charset="0"/>
                <a:cs typeface="+mj-cs"/>
              </a:rPr>
              <a:t>Ensuring that all humanity can continue to use outer space for peaceful purposes and socioeconomic benefit now and in the long term. This will require international cooperation, discussion, and agreements designed to ensure that outer space is safe, secure, and peaceful</a:t>
            </a:r>
            <a:br>
              <a:rPr lang="en-US" sz="800" dirty="0"/>
            </a:br>
            <a:endParaRPr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22"/>
          <p:cNvSpPr txBox="1">
            <a:spLocks noGrp="1"/>
          </p:cNvSpPr>
          <p:nvPr>
            <p:ph type="title"/>
          </p:nvPr>
        </p:nvSpPr>
        <p:spPr>
          <a:xfrm>
            <a:off x="625540" y="1755428"/>
            <a:ext cx="6939300" cy="4102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br>
              <a:rPr lang="en-US" sz="3200" dirty="0">
                <a:solidFill>
                  <a:schemeClr val="bg1"/>
                </a:solidFill>
              </a:rPr>
            </a:br>
            <a:r>
              <a:rPr lang="en-US" sz="3600" b="0" i="0" dirty="0">
                <a:solidFill>
                  <a:schemeClr val="bg1"/>
                </a:solidFill>
                <a:effectLst/>
                <a:latin typeface="Adobe Gothic Std B" panose="020B0800000000000000" pitchFamily="34" charset="-128"/>
                <a:ea typeface="Adobe Gothic Std B" panose="020B0800000000000000" pitchFamily="34" charset="-128"/>
              </a:rPr>
              <a:t>'Plan for Space Sustainability’ </a:t>
            </a:r>
            <a:br>
              <a:rPr lang="en-US" sz="3600" b="0" i="0" dirty="0">
                <a:solidFill>
                  <a:schemeClr val="bg1"/>
                </a:solidFill>
                <a:effectLst/>
                <a:latin typeface="Adobe Gothic Std B" panose="020B0800000000000000" pitchFamily="34" charset="-128"/>
                <a:ea typeface="Adobe Gothic Std B" panose="020B0800000000000000" pitchFamily="34" charset="-128"/>
              </a:rPr>
            </a:br>
            <a:br>
              <a:rPr lang="en-US" sz="3600" b="0" i="0" dirty="0">
                <a:solidFill>
                  <a:schemeClr val="bg1"/>
                </a:solidFill>
                <a:effectLst/>
                <a:latin typeface="Adobe Gothic Std B" panose="020B0800000000000000" pitchFamily="34" charset="-128"/>
                <a:ea typeface="Adobe Gothic Std B" panose="020B0800000000000000" pitchFamily="34" charset="-128"/>
              </a:rPr>
            </a:br>
            <a:r>
              <a:rPr lang="en-US" sz="3600" b="0" i="0" dirty="0">
                <a:solidFill>
                  <a:schemeClr val="bg1"/>
                </a:solidFill>
                <a:effectLst/>
                <a:latin typeface="Adobe Gothic Std B" panose="020B0800000000000000" pitchFamily="34" charset="-128"/>
                <a:ea typeface="Adobe Gothic Std B" panose="020B0800000000000000" pitchFamily="34" charset="-128"/>
              </a:rPr>
              <a:t>was announced at the summit. This plan aims to “set a global commercial framework for the insurability, the licensing and the regulation of commercial satellites.”</a:t>
            </a:r>
            <a:endParaRPr sz="3200" dirty="0">
              <a:solidFill>
                <a:schemeClr val="bg1"/>
              </a:solidFill>
              <a:latin typeface="Adobe Gothic Std B" panose="020B0800000000000000" pitchFamily="34" charset="-128"/>
              <a:ea typeface="Adobe Gothic Std B" panose="020B0800000000000000"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21"/>
          <p:cNvSpPr txBox="1">
            <a:spLocks noGrp="1"/>
          </p:cNvSpPr>
          <p:nvPr>
            <p:ph type="title"/>
          </p:nvPr>
        </p:nvSpPr>
        <p:spPr>
          <a:xfrm>
            <a:off x="3384345" y="1024658"/>
            <a:ext cx="85770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b="0" i="0" dirty="0">
                <a:solidFill>
                  <a:schemeClr val="bg1"/>
                </a:solidFill>
                <a:effectLst/>
                <a:latin typeface="Slackey" panose="020B0604020202020204" charset="0"/>
              </a:rPr>
              <a:t>Can space exploration ever be sustainable?</a:t>
            </a:r>
            <a:endParaRPr dirty="0">
              <a:solidFill>
                <a:schemeClr val="bg1"/>
              </a:solidFill>
              <a:latin typeface="Slackey" panose="020B0604020202020204" charset="0"/>
            </a:endParaRPr>
          </a:p>
        </p:txBody>
      </p:sp>
      <p:sp>
        <p:nvSpPr>
          <p:cNvPr id="1028" name="Google Shape;1028;p21"/>
          <p:cNvSpPr txBox="1">
            <a:spLocks noGrp="1"/>
          </p:cNvSpPr>
          <p:nvPr>
            <p:ph type="body" idx="1"/>
          </p:nvPr>
        </p:nvSpPr>
        <p:spPr>
          <a:xfrm>
            <a:off x="3384345" y="2058935"/>
            <a:ext cx="8577000" cy="2318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br>
              <a:rPr lang="en-US" sz="2800" b="1" dirty="0">
                <a:solidFill>
                  <a:schemeClr val="bg1"/>
                </a:solidFill>
              </a:rPr>
            </a:br>
            <a:r>
              <a:rPr lang="en-US" sz="2800" b="1" i="0" dirty="0">
                <a:solidFill>
                  <a:schemeClr val="bg1"/>
                </a:solidFill>
                <a:effectLst/>
                <a:latin typeface="Arial" panose="020B0604020202020204" pitchFamily="34" charset="0"/>
              </a:rPr>
              <a:t>By default, space missions must be as sustainable as possible because supplies are limited on spacecraft. A Moon base that does not rely on regular supply missions is more viable and could last indefinitely if it created its own fuel from local resources and solar energy.</a:t>
            </a:r>
            <a:endParaRPr sz="2800" b="1"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9"/>
          <p:cNvSpPr txBox="1">
            <a:spLocks noGrp="1"/>
          </p:cNvSpPr>
          <p:nvPr>
            <p:ph type="title"/>
          </p:nvPr>
        </p:nvSpPr>
        <p:spPr>
          <a:xfrm>
            <a:off x="1774370" y="1396385"/>
            <a:ext cx="8409300" cy="1007700"/>
          </a:xfrm>
          <a:prstGeom prst="rect">
            <a:avLst/>
          </a:prstGeom>
        </p:spPr>
        <p:txBody>
          <a:bodyPr spcFirstLastPara="1" wrap="square" lIns="121900" tIns="121900" rIns="121900" bIns="121900" anchor="ctr" anchorCtr="0">
            <a:noAutofit/>
          </a:bodyPr>
          <a:lstStyle/>
          <a:p>
            <a:pPr marL="0" lvl="0" indent="0" algn="r" rtl="0">
              <a:spcBef>
                <a:spcPts val="0"/>
              </a:spcBef>
              <a:spcAft>
                <a:spcPts val="0"/>
              </a:spcAft>
              <a:buNone/>
            </a:pPr>
            <a:r>
              <a:rPr lang="en-US" sz="3600" b="0" i="0" dirty="0">
                <a:solidFill>
                  <a:schemeClr val="bg1"/>
                </a:solidFill>
                <a:effectLst/>
                <a:latin typeface="Slackey" panose="020B0604020202020204" charset="0"/>
              </a:rPr>
              <a:t>What are the main benefits of space exploration?</a:t>
            </a:r>
            <a:endParaRPr sz="3600" dirty="0">
              <a:solidFill>
                <a:schemeClr val="bg1"/>
              </a:solidFill>
              <a:latin typeface="Slackey" panose="020B0604020202020204" charset="0"/>
            </a:endParaRPr>
          </a:p>
        </p:txBody>
      </p:sp>
      <p:sp>
        <p:nvSpPr>
          <p:cNvPr id="1017" name="Google Shape;1017;p19"/>
          <p:cNvSpPr txBox="1">
            <a:spLocks noGrp="1"/>
          </p:cNvSpPr>
          <p:nvPr>
            <p:ph type="body" idx="1"/>
          </p:nvPr>
        </p:nvSpPr>
        <p:spPr>
          <a:xfrm>
            <a:off x="199109" y="3012371"/>
            <a:ext cx="6426774" cy="2449243"/>
          </a:xfrm>
          <a:prstGeom prst="rect">
            <a:avLst/>
          </a:prstGeom>
        </p:spPr>
        <p:txBody>
          <a:bodyPr spcFirstLastPara="1" wrap="square" lIns="121900" tIns="121900" rIns="121900" bIns="121900" anchor="t" anchorCtr="0">
            <a:noAutofit/>
          </a:bodyPr>
          <a:lstStyle/>
          <a:p>
            <a:pPr marL="457200" lvl="0" indent="-393700" algn="l" rtl="0">
              <a:lnSpc>
                <a:spcPct val="200000"/>
              </a:lnSpc>
              <a:spcBef>
                <a:spcPts val="0"/>
              </a:spcBef>
              <a:spcAft>
                <a:spcPts val="0"/>
              </a:spcAft>
              <a:buSzPts val="2600"/>
              <a:buChar char="🚀"/>
            </a:pPr>
            <a:r>
              <a:rPr lang="en-US" b="0" i="0" dirty="0">
                <a:solidFill>
                  <a:schemeClr val="bg1"/>
                </a:solidFill>
                <a:effectLst/>
                <a:latin typeface="Adobe Fangsong Std R" panose="02020400000000000000" pitchFamily="18" charset="-128"/>
                <a:ea typeface="Adobe Fangsong Std R" panose="02020400000000000000" pitchFamily="18" charset="-128"/>
              </a:rPr>
              <a:t>Sparking youth's interest in science.</a:t>
            </a:r>
            <a:endParaRPr dirty="0"/>
          </a:p>
          <a:p>
            <a:pPr marL="457200" lvl="0" indent="-393700" algn="l" rtl="0">
              <a:lnSpc>
                <a:spcPct val="200000"/>
              </a:lnSpc>
              <a:spcBef>
                <a:spcPts val="0"/>
              </a:spcBef>
              <a:spcAft>
                <a:spcPts val="0"/>
              </a:spcAft>
              <a:buSzPts val="2600"/>
              <a:buChar char="🚀"/>
            </a:pPr>
            <a:r>
              <a:rPr lang="en-US" sz="2800" i="0" dirty="0">
                <a:solidFill>
                  <a:schemeClr val="bg1"/>
                </a:solidFill>
                <a:effectLst/>
                <a:latin typeface="Adobe Fangsong Std R" panose="02020400000000000000" pitchFamily="18" charset="-128"/>
                <a:ea typeface="Adobe Fangsong Std R" panose="02020400000000000000" pitchFamily="18" charset="-128"/>
              </a:rPr>
              <a:t>Improving our day-to-day lives.</a:t>
            </a:r>
          </a:p>
          <a:p>
            <a:pPr marL="457200" lvl="0" indent="-393700" algn="l" rtl="0">
              <a:lnSpc>
                <a:spcPct val="200000"/>
              </a:lnSpc>
              <a:spcBef>
                <a:spcPts val="0"/>
              </a:spcBef>
              <a:spcAft>
                <a:spcPts val="0"/>
              </a:spcAft>
              <a:buSzPts val="2600"/>
              <a:buChar char="🚀"/>
            </a:pPr>
            <a:r>
              <a:rPr lang="en-US" sz="2000" b="1" i="0" dirty="0">
                <a:solidFill>
                  <a:schemeClr val="bg1"/>
                </a:solidFill>
                <a:effectLst/>
                <a:latin typeface="Adobe Fangsong Std R" panose="02020400000000000000" pitchFamily="18" charset="-128"/>
                <a:ea typeface="Adobe Fangsong Std R" panose="02020400000000000000" pitchFamily="18" charset="-128"/>
              </a:rPr>
              <a:t>Cooperating with countries around the world</a:t>
            </a:r>
          </a:p>
          <a:p>
            <a:pPr marL="457200" lvl="0" indent="-393700" algn="l" rtl="0">
              <a:lnSpc>
                <a:spcPct val="200000"/>
              </a:lnSpc>
              <a:spcBef>
                <a:spcPts val="0"/>
              </a:spcBef>
              <a:spcAft>
                <a:spcPts val="0"/>
              </a:spcAft>
              <a:buSzPts val="2600"/>
              <a:buChar char="🚀"/>
            </a:pPr>
            <a:endParaRPr lang="en-US" sz="2800" i="0" dirty="0">
              <a:solidFill>
                <a:schemeClr val="bg1"/>
              </a:solidFill>
              <a:effectLst/>
              <a:latin typeface="Adobe Fangsong Std R" panose="02020400000000000000" pitchFamily="18" charset="-128"/>
              <a:ea typeface="Adobe Fangsong Std R" panose="02020400000000000000" pitchFamily="18" charset="-128"/>
            </a:endParaRPr>
          </a:p>
          <a:p>
            <a:pPr marL="457200" lvl="0" indent="-393700" algn="l" rtl="0">
              <a:lnSpc>
                <a:spcPct val="200000"/>
              </a:lnSpc>
              <a:spcBef>
                <a:spcPts val="0"/>
              </a:spcBef>
              <a:spcAft>
                <a:spcPts val="0"/>
              </a:spcAft>
              <a:buSzPts val="2600"/>
              <a:buChar char="🚀"/>
            </a:pPr>
            <a:endParaRPr lang="en-US" sz="2800" i="0" dirty="0">
              <a:solidFill>
                <a:schemeClr val="bg1"/>
              </a:solidFill>
              <a:effectLst/>
              <a:latin typeface="Adobe Fangsong Std R" panose="02020400000000000000" pitchFamily="18" charset="-128"/>
              <a:ea typeface="Adobe Fangsong Std R" panose="02020400000000000000" pitchFamily="18" charset="-128"/>
            </a:endParaRPr>
          </a:p>
          <a:p>
            <a:pPr marL="457200" lvl="0" indent="-393700" algn="l" rtl="0">
              <a:lnSpc>
                <a:spcPct val="200000"/>
              </a:lnSpc>
              <a:spcBef>
                <a:spcPts val="0"/>
              </a:spcBef>
              <a:spcAft>
                <a:spcPts val="0"/>
              </a:spcAft>
              <a:buSzPts val="2600"/>
              <a:buChar char="🚀"/>
            </a:pPr>
            <a:endParaRPr sz="2800" dirty="0">
              <a:solidFill>
                <a:schemeClr val="bg1"/>
              </a:solidFill>
              <a:latin typeface="Adobe Fangsong Std R" panose="02020400000000000000" pitchFamily="18" charset="-128"/>
              <a:ea typeface="Adobe Fangsong Std R" panose="02020400000000000000" pitchFamily="18"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24"/>
          <p:cNvSpPr txBox="1">
            <a:spLocks noGrp="1"/>
          </p:cNvSpPr>
          <p:nvPr>
            <p:ph type="title"/>
          </p:nvPr>
        </p:nvSpPr>
        <p:spPr>
          <a:xfrm>
            <a:off x="363696" y="204499"/>
            <a:ext cx="5131759"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200" b="1" i="0" dirty="0">
                <a:solidFill>
                  <a:schemeClr val="bg1"/>
                </a:solidFill>
                <a:effectLst/>
                <a:latin typeface="Arial" panose="020B0604020202020204" pitchFamily="34" charset="0"/>
              </a:rPr>
              <a:t>How has space exploration helped the environment?</a:t>
            </a:r>
            <a:endParaRPr sz="3200" b="1" dirty="0">
              <a:solidFill>
                <a:schemeClr val="bg1"/>
              </a:solidFill>
            </a:endParaRPr>
          </a:p>
        </p:txBody>
      </p:sp>
      <p:sp>
        <p:nvSpPr>
          <p:cNvPr id="1044" name="Google Shape;1044;p24"/>
          <p:cNvSpPr txBox="1">
            <a:spLocks noGrp="1"/>
          </p:cNvSpPr>
          <p:nvPr>
            <p:ph type="body" idx="1"/>
          </p:nvPr>
        </p:nvSpPr>
        <p:spPr>
          <a:xfrm>
            <a:off x="242373" y="1919118"/>
            <a:ext cx="4456511" cy="2541462"/>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sz="2400" i="0" dirty="0">
                <a:solidFill>
                  <a:schemeClr val="bg1"/>
                </a:solidFill>
                <a:effectLst/>
                <a:latin typeface="Palanquin" panose="020B0004020203020204" pitchFamily="34" charset="0"/>
                <a:ea typeface="Adobe Fangsong Std R" panose="02020400000000000000" pitchFamily="18" charset="-128"/>
                <a:cs typeface="Palanquin" panose="020B0004020203020204" pitchFamily="34" charset="0"/>
              </a:rPr>
              <a:t>Today, hundreds of miles above the Earth's surface, a vast network of satellites is collecting data on our planet's climate system. These satellites provide accurate measurements of the temperature of our oceans, land and atmosphere.</a:t>
            </a:r>
            <a:endParaRPr sz="2400" dirty="0">
              <a:solidFill>
                <a:schemeClr val="bg1"/>
              </a:solidFill>
              <a:latin typeface="Palanquin" panose="020B0004020203020204" pitchFamily="34" charset="0"/>
              <a:ea typeface="Adobe Fangsong Std R" panose="02020400000000000000" pitchFamily="18" charset="-128"/>
              <a:cs typeface="Palanquin" panose="020B0004020203020204" pitchFamily="34" charset="0"/>
            </a:endParaRPr>
          </a:p>
        </p:txBody>
      </p:sp>
      <p:sp>
        <p:nvSpPr>
          <p:cNvPr id="1045" name="Google Shape;1045;p24"/>
          <p:cNvSpPr txBox="1">
            <a:spLocks noGrp="1"/>
          </p:cNvSpPr>
          <p:nvPr>
            <p:ph type="body" idx="2"/>
          </p:nvPr>
        </p:nvSpPr>
        <p:spPr>
          <a:xfrm>
            <a:off x="6559973" y="1752829"/>
            <a:ext cx="4933332" cy="4169669"/>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sz="2400" i="0" dirty="0">
                <a:solidFill>
                  <a:schemeClr val="bg1"/>
                </a:solidFill>
                <a:effectLst/>
                <a:latin typeface="Palanquin" panose="020B0004020203020204" pitchFamily="34" charset="0"/>
                <a:cs typeface="Palanquin" panose="020B0004020203020204" pitchFamily="34" charset="0"/>
              </a:rPr>
              <a:t>Space launches can have a hefty carbon footprint due to the burning of solid rocket fuels. Many rockets are, however, propelled by liquid hydrogen fuel, which produces 'clean' water </a:t>
            </a:r>
            <a:r>
              <a:rPr lang="en-US" sz="2400" i="0" dirty="0" err="1">
                <a:solidFill>
                  <a:schemeClr val="bg1"/>
                </a:solidFill>
                <a:effectLst/>
                <a:latin typeface="Palanquin" panose="020B0004020203020204" pitchFamily="34" charset="0"/>
                <a:cs typeface="Palanquin" panose="020B0004020203020204" pitchFamily="34" charset="0"/>
              </a:rPr>
              <a:t>vapour</a:t>
            </a:r>
            <a:r>
              <a:rPr lang="en-US" sz="2400" i="0" dirty="0">
                <a:solidFill>
                  <a:schemeClr val="bg1"/>
                </a:solidFill>
                <a:effectLst/>
                <a:latin typeface="Palanquin" panose="020B0004020203020204" pitchFamily="34" charset="0"/>
                <a:cs typeface="Palanquin" panose="020B0004020203020204" pitchFamily="34" charset="0"/>
              </a:rPr>
              <a:t> exhaust, although the production of hydrogen itself can cause significant carbon emissions</a:t>
            </a:r>
            <a:endParaRPr sz="2400" dirty="0">
              <a:solidFill>
                <a:schemeClr val="bg1"/>
              </a:solidFill>
              <a:latin typeface="Palanquin" panose="020B0004020203020204" pitchFamily="34" charset="0"/>
              <a:cs typeface="Palanquin" panose="020B0004020203020204" pitchFamily="34" charset="0"/>
            </a:endParaRPr>
          </a:p>
        </p:txBody>
      </p:sp>
      <p:sp>
        <p:nvSpPr>
          <p:cNvPr id="4" name="مربع نص 3">
            <a:extLst>
              <a:ext uri="{FF2B5EF4-FFF2-40B4-BE49-F238E27FC236}">
                <a16:creationId xmlns:a16="http://schemas.microsoft.com/office/drawing/2014/main" id="{B19A0C1C-B438-DDA8-3FB6-341D8B1274CF}"/>
              </a:ext>
            </a:extLst>
          </p:cNvPr>
          <p:cNvSpPr txBox="1"/>
          <p:nvPr/>
        </p:nvSpPr>
        <p:spPr>
          <a:xfrm>
            <a:off x="6930683" y="183169"/>
            <a:ext cx="5261317" cy="1569660"/>
          </a:xfrm>
          <a:prstGeom prst="rect">
            <a:avLst/>
          </a:prstGeom>
          <a:noFill/>
        </p:spPr>
        <p:txBody>
          <a:bodyPr wrap="square" rtlCol="1">
            <a:spAutoFit/>
          </a:bodyPr>
          <a:lstStyle/>
          <a:p>
            <a:r>
              <a:rPr lang="en-US" sz="3200" b="1" i="0" dirty="0">
                <a:solidFill>
                  <a:schemeClr val="bg1"/>
                </a:solidFill>
                <a:effectLst/>
                <a:latin typeface="+mj-lt"/>
              </a:rPr>
              <a:t>How does space exploration impact the environment?</a:t>
            </a:r>
            <a:endParaRPr lang="ar-SA" sz="3200" b="1" dirty="0">
              <a:solidFill>
                <a:schemeClr val="bg1"/>
              </a:solidFill>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29"/>
          <p:cNvSpPr txBox="1">
            <a:spLocks noGrp="1"/>
          </p:cNvSpPr>
          <p:nvPr>
            <p:ph type="title"/>
          </p:nvPr>
        </p:nvSpPr>
        <p:spPr>
          <a:xfrm>
            <a:off x="328909" y="366925"/>
            <a:ext cx="6101400" cy="15546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2800" b="0" i="0" dirty="0">
                <a:solidFill>
                  <a:schemeClr val="bg1"/>
                </a:solidFill>
                <a:effectLst/>
                <a:latin typeface="Slackey" panose="020B0604020202020204" charset="0"/>
              </a:rPr>
              <a:t>How can space travel and exploration become more sustainable?</a:t>
            </a:r>
            <a:endParaRPr sz="2800" dirty="0">
              <a:solidFill>
                <a:schemeClr val="bg1"/>
              </a:solidFill>
              <a:latin typeface="Slackey" panose="020B0604020202020204" charset="0"/>
            </a:endParaRPr>
          </a:p>
        </p:txBody>
      </p:sp>
      <p:sp>
        <p:nvSpPr>
          <p:cNvPr id="1316" name="Google Shape;1316;p29"/>
          <p:cNvSpPr txBox="1">
            <a:spLocks noGrp="1"/>
          </p:cNvSpPr>
          <p:nvPr>
            <p:ph type="subTitle" idx="1"/>
          </p:nvPr>
        </p:nvSpPr>
        <p:spPr>
          <a:xfrm>
            <a:off x="2995409" y="2301353"/>
            <a:ext cx="8976197" cy="3279000"/>
          </a:xfrm>
          <a:prstGeom prst="rect">
            <a:avLst/>
          </a:prstGeom>
        </p:spPr>
        <p:txBody>
          <a:bodyPr spcFirstLastPara="1" wrap="square" lIns="121900" tIns="121900" rIns="121900" bIns="121900" anchor="t" anchorCtr="0">
            <a:noAutofit/>
          </a:bodyPr>
          <a:lstStyle/>
          <a:p>
            <a:pPr algn="l"/>
            <a:r>
              <a:rPr lang="en-US" sz="3200" b="0" i="0" dirty="0">
                <a:solidFill>
                  <a:schemeClr val="bg1"/>
                </a:solidFill>
                <a:effectLst/>
                <a:latin typeface="Adobe Garamond Pro" panose="02020502060506020403" pitchFamily="18" charset="0"/>
              </a:rPr>
              <a:t>Sustainable fuels are the top priority to enable greener space travel. Current spacecraft use a variety of fuels, but most are based on fossil fuels. One potentially greener option is liquid hydrogen and oxygen, used by the New Shepard Propulsion Module from private spaceflight company Blue Origin.</a:t>
            </a:r>
          </a:p>
          <a:p>
            <a:br>
              <a:rPr lang="en-US" dirty="0"/>
            </a:b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3" name="عنصر نائب للنص 2">
            <a:extLst>
              <a:ext uri="{FF2B5EF4-FFF2-40B4-BE49-F238E27FC236}">
                <a16:creationId xmlns:a16="http://schemas.microsoft.com/office/drawing/2014/main" id="{A0881AA2-395E-39D9-C39C-6C2202340DC9}"/>
              </a:ext>
            </a:extLst>
          </p:cNvPr>
          <p:cNvSpPr>
            <a:spLocks noGrp="1"/>
          </p:cNvSpPr>
          <p:nvPr>
            <p:ph type="body" idx="2"/>
          </p:nvPr>
        </p:nvSpPr>
        <p:spPr>
          <a:xfrm>
            <a:off x="351692" y="1104312"/>
            <a:ext cx="11685563" cy="3650567"/>
          </a:xfrm>
        </p:spPr>
        <p:txBody>
          <a:bodyPr/>
          <a:lstStyle/>
          <a:p>
            <a:pPr algn="l"/>
            <a:r>
              <a:rPr lang="en-US" sz="2400" b="1" i="0" dirty="0">
                <a:solidFill>
                  <a:schemeClr val="bg1"/>
                </a:solidFill>
                <a:effectLst/>
                <a:latin typeface="Arial" panose="020B0604020202020204" pitchFamily="34" charset="0"/>
              </a:rPr>
              <a:t>Considering all the tangible and intangible benefits of space exploration, it would be fair to say that research that goes into space exploration and eventual space travel can themselves be thought of as a step towards sustainability. In the short term, investments that go into space study help in introducing more sustainable means to live life on earth. In the longer run, the dearth of resources on earth can perhaps be supplemented from outside. </a:t>
            </a:r>
            <a:r>
              <a:rPr lang="en-US" sz="2400" b="1" i="0" dirty="0" err="1">
                <a:solidFill>
                  <a:schemeClr val="bg1"/>
                </a:solidFill>
                <a:effectLst/>
                <a:latin typeface="Arial" panose="020B0604020202020204" pitchFamily="34" charset="0"/>
              </a:rPr>
              <a:t>Colonisation</a:t>
            </a:r>
            <a:r>
              <a:rPr lang="en-US" sz="2400" b="1" i="0" dirty="0">
                <a:solidFill>
                  <a:schemeClr val="bg1"/>
                </a:solidFill>
                <a:effectLst/>
                <a:latin typeface="Arial" panose="020B0604020202020204" pitchFamily="34" charset="0"/>
              </a:rPr>
              <a:t> of space may also be a possibility in the distant future.</a:t>
            </a:r>
          </a:p>
          <a:p>
            <a:pPr marL="107950" indent="0">
              <a:buNone/>
            </a:pPr>
            <a:br>
              <a:rPr lang="en-US" sz="2400" dirty="0"/>
            </a:br>
            <a:endParaRPr lang="ar-SA" sz="2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33"/>
          <p:cNvSpPr txBox="1">
            <a:spLocks noGrp="1"/>
          </p:cNvSpPr>
          <p:nvPr>
            <p:ph type="title"/>
          </p:nvPr>
        </p:nvSpPr>
        <p:spPr>
          <a:xfrm>
            <a:off x="5028950" y="1210850"/>
            <a:ext cx="6142200" cy="39840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a:t>Thank you!</a:t>
            </a:r>
            <a:endParaRPr/>
          </a:p>
        </p:txBody>
      </p:sp>
    </p:spTree>
  </p:cSld>
  <p:clrMapOvr>
    <a:masterClrMapping/>
  </p:clrMapOvr>
</p:sld>
</file>

<file path=ppt/theme/theme1.xml><?xml version="1.0" encoding="utf-8"?>
<a:theme xmlns:a="http://schemas.openxmlformats.org/drawingml/2006/main" name="0172_Koch_Template_SlidesMania">
  <a:themeElements>
    <a:clrScheme name="Simple Light">
      <a:dk1>
        <a:srgbClr val="000000"/>
      </a:dk1>
      <a:lt1>
        <a:srgbClr val="FFFFFF"/>
      </a:lt1>
      <a:dk2>
        <a:srgbClr val="000000"/>
      </a:dk2>
      <a:lt2>
        <a:srgbClr val="EEEEEE"/>
      </a:lt2>
      <a:accent1>
        <a:srgbClr val="DF5623"/>
      </a:accent1>
      <a:accent2>
        <a:srgbClr val="C00000"/>
      </a:accent2>
      <a:accent3>
        <a:srgbClr val="0076A1"/>
      </a:accent3>
      <a:accent4>
        <a:srgbClr val="00B0F0"/>
      </a:accent4>
      <a:accent5>
        <a:srgbClr val="009ED6"/>
      </a:accent5>
      <a:accent6>
        <a:srgbClr val="F7F7F7"/>
      </a:accent6>
      <a:hlink>
        <a:srgbClr val="17171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442</Words>
  <Application>Microsoft Office PowerPoint</Application>
  <PresentationFormat>شاشة عريضة</PresentationFormat>
  <Paragraphs>22</Paragraphs>
  <Slides>10</Slides>
  <Notes>10</Notes>
  <HiddenSlides>0</HiddenSlides>
  <MMClips>0</MMClips>
  <ScaleCrop>false</ScaleCrop>
  <HeadingPairs>
    <vt:vector size="6" baseType="variant">
      <vt:variant>
        <vt:lpstr>الخطوط المستخدمة</vt:lpstr>
      </vt:variant>
      <vt:variant>
        <vt:i4>9</vt:i4>
      </vt:variant>
      <vt:variant>
        <vt:lpstr>نسق</vt:lpstr>
      </vt:variant>
      <vt:variant>
        <vt:i4>1</vt:i4>
      </vt:variant>
      <vt:variant>
        <vt:lpstr>عناوين الشرائح</vt:lpstr>
      </vt:variant>
      <vt:variant>
        <vt:i4>10</vt:i4>
      </vt:variant>
    </vt:vector>
  </HeadingPairs>
  <TitlesOfParts>
    <vt:vector size="20" baseType="lpstr">
      <vt:lpstr>Adobe Gothic Std B</vt:lpstr>
      <vt:lpstr>Slackey</vt:lpstr>
      <vt:lpstr>Adobe Fangsong Std R</vt:lpstr>
      <vt:lpstr>Adobe Garamond Pro</vt:lpstr>
      <vt:lpstr>Fascinate</vt:lpstr>
      <vt:lpstr>Calibri</vt:lpstr>
      <vt:lpstr>Barlow Condensed</vt:lpstr>
      <vt:lpstr>Arial</vt:lpstr>
      <vt:lpstr>Palanquin</vt:lpstr>
      <vt:lpstr>0172_Koch_Template_SlidesMania</vt:lpstr>
      <vt:lpstr>Space sustainability</vt:lpstr>
      <vt:lpstr>is Ensuring that all humanity can continue to use outer space for peaceful purposes and socioeconomic benefit now and in the long term. This will require international cooperation, discussion, and agreements designed to ensure that outer space is safe, secure, and peaceful </vt:lpstr>
      <vt:lpstr> 'Plan for Space Sustainability’   was announced at the summit. This plan aims to “set a global commercial framework for the insurability, the licensing and the regulation of commercial satellites.”</vt:lpstr>
      <vt:lpstr>Can space exploration ever be sustainable?</vt:lpstr>
      <vt:lpstr>What are the main benefits of space exploration?</vt:lpstr>
      <vt:lpstr>How has space exploration helped the environment?</vt:lpstr>
      <vt:lpstr>How can space travel and exploration become more sustainable?</vt:lpstr>
      <vt:lpstr>عرض تقديمي في PowerPoint</vt:lpstr>
      <vt:lpstr>Thank you!</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sustainability</dc:title>
  <cp:lastModifiedBy>منى بنت البلوي</cp:lastModifiedBy>
  <cp:revision>2</cp:revision>
  <dcterms:modified xsi:type="dcterms:W3CDTF">2022-10-13T05:43:44Z</dcterms:modified>
</cp:coreProperties>
</file>